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4"/>
  </p:notesMasterIdLst>
  <p:sldIdLst>
    <p:sldId id="270" r:id="rId2"/>
    <p:sldId id="271" r:id="rId3"/>
    <p:sldId id="272" r:id="rId4"/>
    <p:sldId id="274" r:id="rId5"/>
    <p:sldId id="288" r:id="rId6"/>
    <p:sldId id="286" r:id="rId7"/>
    <p:sldId id="279" r:id="rId8"/>
    <p:sldId id="281" r:id="rId9"/>
    <p:sldId id="282" r:id="rId10"/>
    <p:sldId id="283" r:id="rId11"/>
    <p:sldId id="287" r:id="rId12"/>
    <p:sldId id="284" r:id="rId13"/>
  </p:sldIdLst>
  <p:sldSz cx="7315200" cy="9601200"/>
  <p:notesSz cx="7077075" cy="9363075"/>
  <p:embeddedFontLst>
    <p:embeddedFont>
      <p:font typeface="Calibri" panose="020F0502020204030204" pitchFamily="34" charset="0"/>
      <p:regular r:id="rId15"/>
      <p:bold r:id="rId16"/>
      <p:italic r:id="rId17"/>
      <p:boldItalic r:id="rId18"/>
    </p:embeddedFont>
    <p:embeddedFont>
      <p:font typeface="Montserrat" panose="00000500000000000000" pitchFamily="2" charset="0"/>
      <p:regular r:id="rId19"/>
      <p:bold r:id="rId20"/>
      <p:italic r:id="rId21"/>
      <p:boldItalic r:id="rId22"/>
    </p:embeddedFont>
    <p:embeddedFont>
      <p:font typeface="Montserrat Light" panose="00000400000000000000" pitchFamily="2" charset="0"/>
      <p:regular r:id="rId23"/>
      <p:bold r:id="rId24"/>
      <p:italic r:id="rId25"/>
      <p:boldItalic r:id="rId26"/>
    </p:embeddedFont>
    <p:embeddedFont>
      <p:font typeface="Roboto" panose="02000000000000000000" pitchFamily="2" charset="0"/>
      <p:regular r:id="rId27"/>
      <p:bold r:id="rId28"/>
      <p:italic r:id="rId29"/>
      <p:boldItalic r:id="rId30"/>
    </p:embeddedFont>
    <p:embeddedFont>
      <p:font typeface="Script MT Bold" panose="03040602040607080904" pitchFamily="66" charset="0"/>
      <p:bold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24">
          <p15:clr>
            <a:srgbClr val="9AA0A6"/>
          </p15:clr>
        </p15:guide>
        <p15:guide id="2" pos="2304">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9" roundtripDataSignature="AMtx7mihdkBGvLOqCpjdKR+AB/n8wXtVD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elsea Richard"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7CDF62-6DCF-4943-B3FF-E77E338D6355}" v="102" dt="2023-02-27T16:23:32.210"/>
  </p1510:revLst>
</p1510:revInfo>
</file>

<file path=ppt/tableStyles.xml><?xml version="1.0" encoding="utf-8"?>
<a:tblStyleLst xmlns:a="http://schemas.openxmlformats.org/drawingml/2006/main" def="{348944E9-2B2C-421F-A775-96A8935FC9AC}">
  <a:tblStyle styleId="{348944E9-2B2C-421F-A775-96A8935FC9A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9D0089F-4ECC-4C4B-BA8B-2BF815A84087}" styleName="Table_1">
    <a:wholeTbl>
      <a:tcTxStyle b="off" i="off">
        <a:font>
          <a:latin typeface="Roboto"/>
          <a:ea typeface="Roboto"/>
          <a:cs typeface="Roboto"/>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3066" y="78"/>
      </p:cViewPr>
      <p:guideLst>
        <p:guide orient="horz" pos="624"/>
        <p:guide pos="230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21" Type="http://schemas.openxmlformats.org/officeDocument/2006/relationships/font" Target="fonts/font7.fntdata"/><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49"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ndi Lalonde" userId="769201d595398d70" providerId="LiveId" clId="{CC7CDF62-6DCF-4943-B3FF-E77E338D6355}"/>
    <pc:docChg chg="undo custSel addSld delSld modSld sldOrd">
      <pc:chgData name="Candi Lalonde" userId="769201d595398d70" providerId="LiveId" clId="{CC7CDF62-6DCF-4943-B3FF-E77E338D6355}" dt="2023-03-01T18:53:04.988" v="12963" actId="20577"/>
      <pc:docMkLst>
        <pc:docMk/>
      </pc:docMkLst>
      <pc:sldChg chg="addSp delSp modSp mod">
        <pc:chgData name="Candi Lalonde" userId="769201d595398d70" providerId="LiveId" clId="{CC7CDF62-6DCF-4943-B3FF-E77E338D6355}" dt="2023-02-24T13:11:12.546" v="5689" actId="1076"/>
        <pc:sldMkLst>
          <pc:docMk/>
          <pc:sldMk cId="0" sldId="270"/>
        </pc:sldMkLst>
        <pc:picChg chg="add mod">
          <ac:chgData name="Candi Lalonde" userId="769201d595398d70" providerId="LiveId" clId="{CC7CDF62-6DCF-4943-B3FF-E77E338D6355}" dt="2023-02-24T13:11:12.546" v="5689" actId="1076"/>
          <ac:picMkLst>
            <pc:docMk/>
            <pc:sldMk cId="0" sldId="270"/>
            <ac:picMk id="2" creationId="{A86B5B65-A211-D82C-4450-DBC9A8F23261}"/>
          </ac:picMkLst>
        </pc:picChg>
        <pc:picChg chg="add del mod">
          <ac:chgData name="Candi Lalonde" userId="769201d595398d70" providerId="LiveId" clId="{CC7CDF62-6DCF-4943-B3FF-E77E338D6355}" dt="2023-02-22T18:33:45.238" v="69" actId="478"/>
          <ac:picMkLst>
            <pc:docMk/>
            <pc:sldMk cId="0" sldId="270"/>
            <ac:picMk id="3" creationId="{7F16F3C3-C2BF-AB08-E82A-EAB99677BF31}"/>
          </ac:picMkLst>
        </pc:picChg>
        <pc:picChg chg="add del mod">
          <ac:chgData name="Candi Lalonde" userId="769201d595398d70" providerId="LiveId" clId="{CC7CDF62-6DCF-4943-B3FF-E77E338D6355}" dt="2023-02-22T18:35:16.748" v="70" actId="478"/>
          <ac:picMkLst>
            <pc:docMk/>
            <pc:sldMk cId="0" sldId="270"/>
            <ac:picMk id="4" creationId="{E2329D7B-50EF-56AD-13B8-74D98E549190}"/>
          </ac:picMkLst>
        </pc:picChg>
        <pc:picChg chg="add del mod">
          <ac:chgData name="Candi Lalonde" userId="769201d595398d70" providerId="LiveId" clId="{CC7CDF62-6DCF-4943-B3FF-E77E338D6355}" dt="2023-02-22T18:35:48.797" v="74" actId="478"/>
          <ac:picMkLst>
            <pc:docMk/>
            <pc:sldMk cId="0" sldId="270"/>
            <ac:picMk id="6" creationId="{3EAF8E84-3A22-AC44-20ED-67B0CF213FE8}"/>
          </ac:picMkLst>
        </pc:picChg>
        <pc:picChg chg="add del mod">
          <ac:chgData name="Candi Lalonde" userId="769201d595398d70" providerId="LiveId" clId="{CC7CDF62-6DCF-4943-B3FF-E77E338D6355}" dt="2023-02-22T18:36:35.965" v="79" actId="478"/>
          <ac:picMkLst>
            <pc:docMk/>
            <pc:sldMk cId="0" sldId="270"/>
            <ac:picMk id="8" creationId="{0AE54C98-A514-1DCA-7738-71C9DD8E5010}"/>
          </ac:picMkLst>
        </pc:picChg>
        <pc:picChg chg="add del mod">
          <ac:chgData name="Candi Lalonde" userId="769201d595398d70" providerId="LiveId" clId="{CC7CDF62-6DCF-4943-B3FF-E77E338D6355}" dt="2023-02-22T18:28:28.695" v="12" actId="478"/>
          <ac:picMkLst>
            <pc:docMk/>
            <pc:sldMk cId="0" sldId="270"/>
            <ac:picMk id="241" creationId="{00000000-0000-0000-0000-000000000000}"/>
          </ac:picMkLst>
        </pc:picChg>
      </pc:sldChg>
      <pc:sldChg chg="addSp delSp modSp mod">
        <pc:chgData name="Candi Lalonde" userId="769201d595398d70" providerId="LiveId" clId="{CC7CDF62-6DCF-4943-B3FF-E77E338D6355}" dt="2023-03-01T18:48:32.834" v="12909" actId="20577"/>
        <pc:sldMkLst>
          <pc:docMk/>
          <pc:sldMk cId="0" sldId="271"/>
        </pc:sldMkLst>
        <pc:spChg chg="mod">
          <ac:chgData name="Candi Lalonde" userId="769201d595398d70" providerId="LiveId" clId="{CC7CDF62-6DCF-4943-B3FF-E77E338D6355}" dt="2023-03-01T18:48:32.834" v="12909" actId="20577"/>
          <ac:spMkLst>
            <pc:docMk/>
            <pc:sldMk cId="0" sldId="271"/>
            <ac:spMk id="249" creationId="{00000000-0000-0000-0000-000000000000}"/>
          </ac:spMkLst>
        </pc:spChg>
        <pc:picChg chg="add del mod">
          <ac:chgData name="Candi Lalonde" userId="769201d595398d70" providerId="LiveId" clId="{CC7CDF62-6DCF-4943-B3FF-E77E338D6355}" dt="2023-02-23T15:52:31.494" v="896" actId="21"/>
          <ac:picMkLst>
            <pc:docMk/>
            <pc:sldMk cId="0" sldId="271"/>
            <ac:picMk id="3" creationId="{CCBB8F6C-3915-E04B-9CEB-F3AACA9E4B5F}"/>
          </ac:picMkLst>
        </pc:picChg>
      </pc:sldChg>
      <pc:sldChg chg="addSp delSp modSp mod">
        <pc:chgData name="Candi Lalonde" userId="769201d595398d70" providerId="LiveId" clId="{CC7CDF62-6DCF-4943-B3FF-E77E338D6355}" dt="2023-03-01T18:40:07.232" v="12713" actId="20577"/>
        <pc:sldMkLst>
          <pc:docMk/>
          <pc:sldMk cId="0" sldId="272"/>
        </pc:sldMkLst>
        <pc:spChg chg="add del mod">
          <ac:chgData name="Candi Lalonde" userId="769201d595398d70" providerId="LiveId" clId="{CC7CDF62-6DCF-4943-B3FF-E77E338D6355}" dt="2023-02-23T15:57:23.244" v="985"/>
          <ac:spMkLst>
            <pc:docMk/>
            <pc:sldMk cId="0" sldId="272"/>
            <ac:spMk id="4" creationId="{16C19F2E-83AB-84F5-A7C2-CCBFDC6FC03A}"/>
          </ac:spMkLst>
        </pc:spChg>
        <pc:spChg chg="add mod">
          <ac:chgData name="Candi Lalonde" userId="769201d595398d70" providerId="LiveId" clId="{CC7CDF62-6DCF-4943-B3FF-E77E338D6355}" dt="2023-02-27T16:18:13.266" v="12631" actId="14100"/>
          <ac:spMkLst>
            <pc:docMk/>
            <pc:sldMk cId="0" sldId="272"/>
            <ac:spMk id="5" creationId="{F10DBCD3-B398-3D09-2D26-1BDCA535B323}"/>
          </ac:spMkLst>
        </pc:spChg>
        <pc:spChg chg="mod">
          <ac:chgData name="Candi Lalonde" userId="769201d595398d70" providerId="LiveId" clId="{CC7CDF62-6DCF-4943-B3FF-E77E338D6355}" dt="2023-02-27T16:13:40.503" v="12371" actId="1076"/>
          <ac:spMkLst>
            <pc:docMk/>
            <pc:sldMk cId="0" sldId="272"/>
            <ac:spMk id="257" creationId="{00000000-0000-0000-0000-000000000000}"/>
          </ac:spMkLst>
        </pc:spChg>
        <pc:spChg chg="mod">
          <ac:chgData name="Candi Lalonde" userId="769201d595398d70" providerId="LiveId" clId="{CC7CDF62-6DCF-4943-B3FF-E77E338D6355}" dt="2023-03-01T18:40:07.232" v="12713" actId="20577"/>
          <ac:spMkLst>
            <pc:docMk/>
            <pc:sldMk cId="0" sldId="272"/>
            <ac:spMk id="258" creationId="{00000000-0000-0000-0000-000000000000}"/>
          </ac:spMkLst>
        </pc:spChg>
        <pc:picChg chg="add mod">
          <ac:chgData name="Candi Lalonde" userId="769201d595398d70" providerId="LiveId" clId="{CC7CDF62-6DCF-4943-B3FF-E77E338D6355}" dt="2023-02-27T16:17:53.455" v="12629" actId="1076"/>
          <ac:picMkLst>
            <pc:docMk/>
            <pc:sldMk cId="0" sldId="272"/>
            <ac:picMk id="3" creationId="{7BE56278-A78B-9940-2AF4-2C721B4E9227}"/>
          </ac:picMkLst>
        </pc:picChg>
        <pc:picChg chg="del">
          <ac:chgData name="Candi Lalonde" userId="769201d595398d70" providerId="LiveId" clId="{CC7CDF62-6DCF-4943-B3FF-E77E338D6355}" dt="2023-02-23T15:55:57.226" v="920" actId="478"/>
          <ac:picMkLst>
            <pc:docMk/>
            <pc:sldMk cId="0" sldId="272"/>
            <ac:picMk id="256" creationId="{00000000-0000-0000-0000-000000000000}"/>
          </ac:picMkLst>
        </pc:picChg>
        <pc:picChg chg="del">
          <ac:chgData name="Candi Lalonde" userId="769201d595398d70" providerId="LiveId" clId="{CC7CDF62-6DCF-4943-B3FF-E77E338D6355}" dt="2023-02-23T15:57:23.228" v="983" actId="478"/>
          <ac:picMkLst>
            <pc:docMk/>
            <pc:sldMk cId="0" sldId="272"/>
            <ac:picMk id="259" creationId="{00000000-0000-0000-0000-000000000000}"/>
          </ac:picMkLst>
        </pc:picChg>
      </pc:sldChg>
      <pc:sldChg chg="del">
        <pc:chgData name="Candi Lalonde" userId="769201d595398d70" providerId="LiveId" clId="{CC7CDF62-6DCF-4943-B3FF-E77E338D6355}" dt="2023-02-22T18:31:38.274" v="15" actId="2696"/>
        <pc:sldMkLst>
          <pc:docMk/>
          <pc:sldMk cId="0" sldId="273"/>
        </pc:sldMkLst>
      </pc:sldChg>
      <pc:sldChg chg="addSp delSp modSp mod">
        <pc:chgData name="Candi Lalonde" userId="769201d595398d70" providerId="LiveId" clId="{CC7CDF62-6DCF-4943-B3FF-E77E338D6355}" dt="2023-02-27T16:24:44.634" v="12665" actId="113"/>
        <pc:sldMkLst>
          <pc:docMk/>
          <pc:sldMk cId="0" sldId="274"/>
        </pc:sldMkLst>
        <pc:spChg chg="mod">
          <ac:chgData name="Candi Lalonde" userId="769201d595398d70" providerId="LiveId" clId="{CC7CDF62-6DCF-4943-B3FF-E77E338D6355}" dt="2023-02-24T15:08:13.974" v="8731" actId="14100"/>
          <ac:spMkLst>
            <pc:docMk/>
            <pc:sldMk cId="0" sldId="274"/>
            <ac:spMk id="278" creationId="{00000000-0000-0000-0000-000000000000}"/>
          </ac:spMkLst>
        </pc:spChg>
        <pc:spChg chg="mod">
          <ac:chgData name="Candi Lalonde" userId="769201d595398d70" providerId="LiveId" clId="{CC7CDF62-6DCF-4943-B3FF-E77E338D6355}" dt="2023-02-27T16:19:19.795" v="12634" actId="20577"/>
          <ac:spMkLst>
            <pc:docMk/>
            <pc:sldMk cId="0" sldId="274"/>
            <ac:spMk id="279" creationId="{00000000-0000-0000-0000-000000000000}"/>
          </ac:spMkLst>
        </pc:spChg>
        <pc:spChg chg="mod">
          <ac:chgData name="Candi Lalonde" userId="769201d595398d70" providerId="LiveId" clId="{CC7CDF62-6DCF-4943-B3FF-E77E338D6355}" dt="2023-02-27T16:19:23.297" v="12635" actId="20577"/>
          <ac:spMkLst>
            <pc:docMk/>
            <pc:sldMk cId="0" sldId="274"/>
            <ac:spMk id="281" creationId="{00000000-0000-0000-0000-000000000000}"/>
          </ac:spMkLst>
        </pc:spChg>
        <pc:spChg chg="mod">
          <ac:chgData name="Candi Lalonde" userId="769201d595398d70" providerId="LiveId" clId="{CC7CDF62-6DCF-4943-B3FF-E77E338D6355}" dt="2023-02-24T15:09:06.405" v="8819" actId="20577"/>
          <ac:spMkLst>
            <pc:docMk/>
            <pc:sldMk cId="0" sldId="274"/>
            <ac:spMk id="283" creationId="{00000000-0000-0000-0000-000000000000}"/>
          </ac:spMkLst>
        </pc:spChg>
        <pc:spChg chg="del mod">
          <ac:chgData name="Candi Lalonde" userId="769201d595398d70" providerId="LiveId" clId="{CC7CDF62-6DCF-4943-B3FF-E77E338D6355}" dt="2023-02-24T13:18:30.327" v="5696" actId="478"/>
          <ac:spMkLst>
            <pc:docMk/>
            <pc:sldMk cId="0" sldId="274"/>
            <ac:spMk id="292" creationId="{00000000-0000-0000-0000-000000000000}"/>
          </ac:spMkLst>
        </pc:spChg>
        <pc:spChg chg="mod">
          <ac:chgData name="Candi Lalonde" userId="769201d595398d70" providerId="LiveId" clId="{CC7CDF62-6DCF-4943-B3FF-E77E338D6355}" dt="2023-02-27T16:24:44.634" v="12665" actId="113"/>
          <ac:spMkLst>
            <pc:docMk/>
            <pc:sldMk cId="0" sldId="274"/>
            <ac:spMk id="293" creationId="{00000000-0000-0000-0000-000000000000}"/>
          </ac:spMkLst>
        </pc:spChg>
        <pc:picChg chg="add del mod">
          <ac:chgData name="Candi Lalonde" userId="769201d595398d70" providerId="LiveId" clId="{CC7CDF62-6DCF-4943-B3FF-E77E338D6355}" dt="2023-02-24T19:57:22.282" v="8915" actId="21"/>
          <ac:picMkLst>
            <pc:docMk/>
            <pc:sldMk cId="0" sldId="274"/>
            <ac:picMk id="3" creationId="{5058E721-5BE5-DAD8-4959-67E97A43B579}"/>
          </ac:picMkLst>
        </pc:picChg>
        <pc:picChg chg="add mod">
          <ac:chgData name="Candi Lalonde" userId="769201d595398d70" providerId="LiveId" clId="{CC7CDF62-6DCF-4943-B3FF-E77E338D6355}" dt="2023-02-24T13:18:57.891" v="5701" actId="14100"/>
          <ac:picMkLst>
            <pc:docMk/>
            <pc:sldMk cId="0" sldId="274"/>
            <ac:picMk id="5" creationId="{759341F9-5150-0CF6-AC03-FF4C6AC95ED4}"/>
          </ac:picMkLst>
        </pc:picChg>
      </pc:sldChg>
      <pc:sldChg chg="del">
        <pc:chgData name="Candi Lalonde" userId="769201d595398d70" providerId="LiveId" clId="{CC7CDF62-6DCF-4943-B3FF-E77E338D6355}" dt="2023-02-23T16:42:25.120" v="5688" actId="2696"/>
        <pc:sldMkLst>
          <pc:docMk/>
          <pc:sldMk cId="0" sldId="275"/>
        </pc:sldMkLst>
      </pc:sldChg>
      <pc:sldChg chg="del">
        <pc:chgData name="Candi Lalonde" userId="769201d595398d70" providerId="LiveId" clId="{CC7CDF62-6DCF-4943-B3FF-E77E338D6355}" dt="2023-02-22T18:52:14.490" v="82" actId="2696"/>
        <pc:sldMkLst>
          <pc:docMk/>
          <pc:sldMk cId="0" sldId="276"/>
        </pc:sldMkLst>
      </pc:sldChg>
      <pc:sldChg chg="del">
        <pc:chgData name="Candi Lalonde" userId="769201d595398d70" providerId="LiveId" clId="{CC7CDF62-6DCF-4943-B3FF-E77E338D6355}" dt="2023-02-24T13:19:49.682" v="5702" actId="2696"/>
        <pc:sldMkLst>
          <pc:docMk/>
          <pc:sldMk cId="0" sldId="277"/>
        </pc:sldMkLst>
      </pc:sldChg>
      <pc:sldChg chg="addSp delSp modSp del mod">
        <pc:chgData name="Candi Lalonde" userId="769201d595398d70" providerId="LiveId" clId="{CC7CDF62-6DCF-4943-B3FF-E77E338D6355}" dt="2023-02-22T18:51:27.486" v="80" actId="2696"/>
        <pc:sldMkLst>
          <pc:docMk/>
          <pc:sldMk cId="0" sldId="278"/>
        </pc:sldMkLst>
        <pc:picChg chg="add del mod">
          <ac:chgData name="Candi Lalonde" userId="769201d595398d70" providerId="LiveId" clId="{CC7CDF62-6DCF-4943-B3FF-E77E338D6355}" dt="2023-02-18T15:30:49.296" v="1" actId="478"/>
          <ac:picMkLst>
            <pc:docMk/>
            <pc:sldMk cId="0" sldId="278"/>
            <ac:picMk id="2" creationId="{BC91A94A-D712-2D06-D95B-BCB1B7EFA039}"/>
          </ac:picMkLst>
        </pc:picChg>
      </pc:sldChg>
      <pc:sldChg chg="addSp modSp mod">
        <pc:chgData name="Candi Lalonde" userId="769201d595398d70" providerId="LiveId" clId="{CC7CDF62-6DCF-4943-B3FF-E77E338D6355}" dt="2023-02-27T16:23:56.257" v="12660" actId="20577"/>
        <pc:sldMkLst>
          <pc:docMk/>
          <pc:sldMk cId="0" sldId="279"/>
        </pc:sldMkLst>
        <pc:spChg chg="add mod">
          <ac:chgData name="Candi Lalonde" userId="769201d595398d70" providerId="LiveId" clId="{CC7CDF62-6DCF-4943-B3FF-E77E338D6355}" dt="2023-02-27T16:23:56.257" v="12660" actId="20577"/>
          <ac:spMkLst>
            <pc:docMk/>
            <pc:sldMk cId="0" sldId="279"/>
            <ac:spMk id="3" creationId="{B034E25F-272D-A21D-8F56-C4D292846887}"/>
          </ac:spMkLst>
        </pc:spChg>
        <pc:spChg chg="mod">
          <ac:chgData name="Candi Lalonde" userId="769201d595398d70" providerId="LiveId" clId="{CC7CDF62-6DCF-4943-B3FF-E77E338D6355}" dt="2023-02-24T14:11:34.627" v="6826" actId="6549"/>
          <ac:spMkLst>
            <pc:docMk/>
            <pc:sldMk cId="0" sldId="279"/>
            <ac:spMk id="432" creationId="{00000000-0000-0000-0000-000000000000}"/>
          </ac:spMkLst>
        </pc:spChg>
        <pc:picChg chg="add mod">
          <ac:chgData name="Candi Lalonde" userId="769201d595398d70" providerId="LiveId" clId="{CC7CDF62-6DCF-4943-B3FF-E77E338D6355}" dt="2023-02-24T20:04:07.953" v="9354" actId="14100"/>
          <ac:picMkLst>
            <pc:docMk/>
            <pc:sldMk cId="0" sldId="279"/>
            <ac:picMk id="2" creationId="{AF35FA3D-26D0-FAF5-F4FD-5297359DBDC6}"/>
          </ac:picMkLst>
        </pc:picChg>
      </pc:sldChg>
      <pc:sldChg chg="del">
        <pc:chgData name="Candi Lalonde" userId="769201d595398d70" providerId="LiveId" clId="{CC7CDF62-6DCF-4943-B3FF-E77E338D6355}" dt="2023-02-22T18:51:50.527" v="81" actId="2696"/>
        <pc:sldMkLst>
          <pc:docMk/>
          <pc:sldMk cId="0" sldId="280"/>
        </pc:sldMkLst>
      </pc:sldChg>
      <pc:sldChg chg="addSp delSp modSp mod">
        <pc:chgData name="Candi Lalonde" userId="769201d595398d70" providerId="LiveId" clId="{CC7CDF62-6DCF-4943-B3FF-E77E338D6355}" dt="2023-02-27T16:25:26.156" v="12670" actId="20577"/>
        <pc:sldMkLst>
          <pc:docMk/>
          <pc:sldMk cId="0" sldId="281"/>
        </pc:sldMkLst>
        <pc:spChg chg="add del">
          <ac:chgData name="Candi Lalonde" userId="769201d595398d70" providerId="LiveId" clId="{CC7CDF62-6DCF-4943-B3FF-E77E338D6355}" dt="2023-02-24T20:21:13.126" v="9900"/>
          <ac:spMkLst>
            <pc:docMk/>
            <pc:sldMk cId="0" sldId="281"/>
            <ac:spMk id="2" creationId="{97A57714-FA46-045B-E005-CD0F5800F4EF}"/>
          </ac:spMkLst>
        </pc:spChg>
        <pc:spChg chg="add del mod">
          <ac:chgData name="Candi Lalonde" userId="769201d595398d70" providerId="LiveId" clId="{CC7CDF62-6DCF-4943-B3FF-E77E338D6355}" dt="2023-02-24T20:21:12.498" v="9899"/>
          <ac:spMkLst>
            <pc:docMk/>
            <pc:sldMk cId="0" sldId="281"/>
            <ac:spMk id="3" creationId="{E82F9FE1-AE6D-FF3D-4CCC-123AC60BD5EF}"/>
          </ac:spMkLst>
        </pc:spChg>
        <pc:spChg chg="add del mod">
          <ac:chgData name="Candi Lalonde" userId="769201d595398d70" providerId="LiveId" clId="{CC7CDF62-6DCF-4943-B3FF-E77E338D6355}" dt="2023-02-24T20:21:12.026" v="9898"/>
          <ac:spMkLst>
            <pc:docMk/>
            <pc:sldMk cId="0" sldId="281"/>
            <ac:spMk id="4" creationId="{F1EFA32E-6A16-8F2B-CB64-1CDC8510E5B4}"/>
          </ac:spMkLst>
        </pc:spChg>
        <pc:spChg chg="add del mod">
          <ac:chgData name="Candi Lalonde" userId="769201d595398d70" providerId="LiveId" clId="{CC7CDF62-6DCF-4943-B3FF-E77E338D6355}" dt="2023-02-24T20:21:11.131" v="9896"/>
          <ac:spMkLst>
            <pc:docMk/>
            <pc:sldMk cId="0" sldId="281"/>
            <ac:spMk id="5" creationId="{047B9E39-F10B-3DC8-A2C4-F5FD58744EEA}"/>
          </ac:spMkLst>
        </pc:spChg>
        <pc:spChg chg="mod">
          <ac:chgData name="Candi Lalonde" userId="769201d595398d70" providerId="LiveId" clId="{CC7CDF62-6DCF-4943-B3FF-E77E338D6355}" dt="2023-02-24T14:13:49.204" v="6923" actId="14100"/>
          <ac:spMkLst>
            <pc:docMk/>
            <pc:sldMk cId="0" sldId="281"/>
            <ac:spMk id="447" creationId="{00000000-0000-0000-0000-000000000000}"/>
          </ac:spMkLst>
        </pc:spChg>
        <pc:spChg chg="mod">
          <ac:chgData name="Candi Lalonde" userId="769201d595398d70" providerId="LiveId" clId="{CC7CDF62-6DCF-4943-B3FF-E77E338D6355}" dt="2023-02-24T20:26:09.022" v="10121" actId="5793"/>
          <ac:spMkLst>
            <pc:docMk/>
            <pc:sldMk cId="0" sldId="281"/>
            <ac:spMk id="448" creationId="{00000000-0000-0000-0000-000000000000}"/>
          </ac:spMkLst>
        </pc:spChg>
        <pc:spChg chg="del mod">
          <ac:chgData name="Candi Lalonde" userId="769201d595398d70" providerId="LiveId" clId="{CC7CDF62-6DCF-4943-B3FF-E77E338D6355}" dt="2023-02-24T14:18:13.930" v="7204" actId="478"/>
          <ac:spMkLst>
            <pc:docMk/>
            <pc:sldMk cId="0" sldId="281"/>
            <ac:spMk id="449" creationId="{00000000-0000-0000-0000-000000000000}"/>
          </ac:spMkLst>
        </pc:spChg>
        <pc:spChg chg="del mod">
          <ac:chgData name="Candi Lalonde" userId="769201d595398d70" providerId="LiveId" clId="{CC7CDF62-6DCF-4943-B3FF-E77E338D6355}" dt="2023-02-24T20:09:20.623" v="9367"/>
          <ac:spMkLst>
            <pc:docMk/>
            <pc:sldMk cId="0" sldId="281"/>
            <ac:spMk id="450" creationId="{00000000-0000-0000-0000-000000000000}"/>
          </ac:spMkLst>
        </pc:spChg>
        <pc:spChg chg="mod">
          <ac:chgData name="Candi Lalonde" userId="769201d595398d70" providerId="LiveId" clId="{CC7CDF62-6DCF-4943-B3FF-E77E338D6355}" dt="2023-02-27T16:25:26.156" v="12670" actId="20577"/>
          <ac:spMkLst>
            <pc:docMk/>
            <pc:sldMk cId="0" sldId="281"/>
            <ac:spMk id="451" creationId="{00000000-0000-0000-0000-000000000000}"/>
          </ac:spMkLst>
        </pc:spChg>
        <pc:picChg chg="add del mod">
          <ac:chgData name="Candi Lalonde" userId="769201d595398d70" providerId="LiveId" clId="{CC7CDF62-6DCF-4943-B3FF-E77E338D6355}" dt="2023-02-24T20:21:14.010" v="9901" actId="478"/>
          <ac:picMkLst>
            <pc:docMk/>
            <pc:sldMk cId="0" sldId="281"/>
            <ac:picMk id="1026" creationId="{CC32C7CA-4898-4405-7C0F-52AD894840BD}"/>
          </ac:picMkLst>
        </pc:picChg>
      </pc:sldChg>
      <pc:sldChg chg="addSp delSp modSp mod">
        <pc:chgData name="Candi Lalonde" userId="769201d595398d70" providerId="LiveId" clId="{CC7CDF62-6DCF-4943-B3FF-E77E338D6355}" dt="2023-02-24T20:30:34.535" v="10481" actId="20577"/>
        <pc:sldMkLst>
          <pc:docMk/>
          <pc:sldMk cId="0" sldId="282"/>
        </pc:sldMkLst>
        <pc:spChg chg="add">
          <ac:chgData name="Candi Lalonde" userId="769201d595398d70" providerId="LiveId" clId="{CC7CDF62-6DCF-4943-B3FF-E77E338D6355}" dt="2023-02-24T20:22:05.561" v="9902"/>
          <ac:spMkLst>
            <pc:docMk/>
            <pc:sldMk cId="0" sldId="282"/>
            <ac:spMk id="2" creationId="{94089FEF-80C6-9400-28BA-EB033C452F19}"/>
          </ac:spMkLst>
        </pc:spChg>
        <pc:spChg chg="mod">
          <ac:chgData name="Candi Lalonde" userId="769201d595398d70" providerId="LiveId" clId="{CC7CDF62-6DCF-4943-B3FF-E77E338D6355}" dt="2023-02-24T14:35:43.639" v="7880" actId="14100"/>
          <ac:spMkLst>
            <pc:docMk/>
            <pc:sldMk cId="0" sldId="282"/>
            <ac:spMk id="457" creationId="{00000000-0000-0000-0000-000000000000}"/>
          </ac:spMkLst>
        </pc:spChg>
        <pc:spChg chg="mod">
          <ac:chgData name="Candi Lalonde" userId="769201d595398d70" providerId="LiveId" clId="{CC7CDF62-6DCF-4943-B3FF-E77E338D6355}" dt="2023-02-24T20:27:13.465" v="10151" actId="20577"/>
          <ac:spMkLst>
            <pc:docMk/>
            <pc:sldMk cId="0" sldId="282"/>
            <ac:spMk id="458" creationId="{00000000-0000-0000-0000-000000000000}"/>
          </ac:spMkLst>
        </pc:spChg>
        <pc:spChg chg="del mod">
          <ac:chgData name="Candi Lalonde" userId="769201d595398d70" providerId="LiveId" clId="{CC7CDF62-6DCF-4943-B3FF-E77E338D6355}" dt="2023-02-24T20:25:30.834" v="10081" actId="478"/>
          <ac:spMkLst>
            <pc:docMk/>
            <pc:sldMk cId="0" sldId="282"/>
            <ac:spMk id="459" creationId="{00000000-0000-0000-0000-000000000000}"/>
          </ac:spMkLst>
        </pc:spChg>
        <pc:spChg chg="mod">
          <ac:chgData name="Candi Lalonde" userId="769201d595398d70" providerId="LiveId" clId="{CC7CDF62-6DCF-4943-B3FF-E77E338D6355}" dt="2023-02-24T20:30:34.535" v="10481" actId="20577"/>
          <ac:spMkLst>
            <pc:docMk/>
            <pc:sldMk cId="0" sldId="282"/>
            <ac:spMk id="460" creationId="{00000000-0000-0000-0000-000000000000}"/>
          </ac:spMkLst>
        </pc:spChg>
        <pc:spChg chg="del mod">
          <ac:chgData name="Candi Lalonde" userId="769201d595398d70" providerId="LiveId" clId="{CC7CDF62-6DCF-4943-B3FF-E77E338D6355}" dt="2023-02-24T20:26:36.685" v="10136" actId="478"/>
          <ac:spMkLst>
            <pc:docMk/>
            <pc:sldMk cId="0" sldId="282"/>
            <ac:spMk id="461" creationId="{00000000-0000-0000-0000-000000000000}"/>
          </ac:spMkLst>
        </pc:spChg>
        <pc:picChg chg="add mod">
          <ac:chgData name="Candi Lalonde" userId="769201d595398d70" providerId="LiveId" clId="{CC7CDF62-6DCF-4943-B3FF-E77E338D6355}" dt="2023-02-24T20:30:28.646" v="10479" actId="14100"/>
          <ac:picMkLst>
            <pc:docMk/>
            <pc:sldMk cId="0" sldId="282"/>
            <ac:picMk id="3" creationId="{DF6EB2B8-9665-045C-2E0B-852E2E61D2B6}"/>
          </ac:picMkLst>
        </pc:picChg>
      </pc:sldChg>
      <pc:sldChg chg="addSp delSp modSp mod">
        <pc:chgData name="Candi Lalonde" userId="769201d595398d70" providerId="LiveId" clId="{CC7CDF62-6DCF-4943-B3FF-E77E338D6355}" dt="2023-03-01T18:53:04.988" v="12963" actId="20577"/>
        <pc:sldMkLst>
          <pc:docMk/>
          <pc:sldMk cId="0" sldId="283"/>
        </pc:sldMkLst>
        <pc:spChg chg="add mod">
          <ac:chgData name="Candi Lalonde" userId="769201d595398d70" providerId="LiveId" clId="{CC7CDF62-6DCF-4943-B3FF-E77E338D6355}" dt="2023-02-27T14:30:05.805" v="11501" actId="14100"/>
          <ac:spMkLst>
            <pc:docMk/>
            <pc:sldMk cId="0" sldId="283"/>
            <ac:spMk id="2" creationId="{7DBCCBE2-106B-3D92-0604-C5DAA1DC865C}"/>
          </ac:spMkLst>
        </pc:spChg>
        <pc:spChg chg="add mod">
          <ac:chgData name="Candi Lalonde" userId="769201d595398d70" providerId="LiveId" clId="{CC7CDF62-6DCF-4943-B3FF-E77E338D6355}" dt="2023-03-01T18:53:04.988" v="12963" actId="20577"/>
          <ac:spMkLst>
            <pc:docMk/>
            <pc:sldMk cId="0" sldId="283"/>
            <ac:spMk id="3" creationId="{79342573-C358-7EC9-19F1-2AE105339620}"/>
          </ac:spMkLst>
        </pc:spChg>
        <pc:spChg chg="mod">
          <ac:chgData name="Candi Lalonde" userId="769201d595398d70" providerId="LiveId" clId="{CC7CDF62-6DCF-4943-B3FF-E77E338D6355}" dt="2023-02-24T14:37:53.458" v="7979" actId="14100"/>
          <ac:spMkLst>
            <pc:docMk/>
            <pc:sldMk cId="0" sldId="283"/>
            <ac:spMk id="467" creationId="{00000000-0000-0000-0000-000000000000}"/>
          </ac:spMkLst>
        </pc:spChg>
        <pc:spChg chg="mod">
          <ac:chgData name="Candi Lalonde" userId="769201d595398d70" providerId="LiveId" clId="{CC7CDF62-6DCF-4943-B3FF-E77E338D6355}" dt="2023-02-27T14:26:20.452" v="11499" actId="20577"/>
          <ac:spMkLst>
            <pc:docMk/>
            <pc:sldMk cId="0" sldId="283"/>
            <ac:spMk id="468" creationId="{00000000-0000-0000-0000-000000000000}"/>
          </ac:spMkLst>
        </pc:spChg>
        <pc:spChg chg="del mod">
          <ac:chgData name="Candi Lalonde" userId="769201d595398d70" providerId="LiveId" clId="{CC7CDF62-6DCF-4943-B3FF-E77E338D6355}" dt="2023-02-24T14:44:10.102" v="8408" actId="478"/>
          <ac:spMkLst>
            <pc:docMk/>
            <pc:sldMk cId="0" sldId="283"/>
            <ac:spMk id="469" creationId="{00000000-0000-0000-0000-000000000000}"/>
          </ac:spMkLst>
        </pc:spChg>
        <pc:spChg chg="del mod">
          <ac:chgData name="Candi Lalonde" userId="769201d595398d70" providerId="LiveId" clId="{CC7CDF62-6DCF-4943-B3FF-E77E338D6355}" dt="2023-02-24T14:44:14.654" v="8410" actId="478"/>
          <ac:spMkLst>
            <pc:docMk/>
            <pc:sldMk cId="0" sldId="283"/>
            <ac:spMk id="470" creationId="{00000000-0000-0000-0000-000000000000}"/>
          </ac:spMkLst>
        </pc:spChg>
        <pc:spChg chg="del mod">
          <ac:chgData name="Candi Lalonde" userId="769201d595398d70" providerId="LiveId" clId="{CC7CDF62-6DCF-4943-B3FF-E77E338D6355}" dt="2023-02-24T14:44:18.155" v="8412" actId="478"/>
          <ac:spMkLst>
            <pc:docMk/>
            <pc:sldMk cId="0" sldId="283"/>
            <ac:spMk id="471" creationId="{00000000-0000-0000-0000-000000000000}"/>
          </ac:spMkLst>
        </pc:spChg>
        <pc:spChg chg="del mod">
          <ac:chgData name="Candi Lalonde" userId="769201d595398d70" providerId="LiveId" clId="{CC7CDF62-6DCF-4943-B3FF-E77E338D6355}" dt="2023-02-24T14:44:21.985" v="8414" actId="478"/>
          <ac:spMkLst>
            <pc:docMk/>
            <pc:sldMk cId="0" sldId="283"/>
            <ac:spMk id="472" creationId="{00000000-0000-0000-0000-000000000000}"/>
          </ac:spMkLst>
        </pc:spChg>
        <pc:picChg chg="add mod">
          <ac:chgData name="Candi Lalonde" userId="769201d595398d70" providerId="LiveId" clId="{CC7CDF62-6DCF-4943-B3FF-E77E338D6355}" dt="2023-02-27T16:23:32.210" v="12656" actId="1076"/>
          <ac:picMkLst>
            <pc:docMk/>
            <pc:sldMk cId="0" sldId="283"/>
            <ac:picMk id="2050" creationId="{366C1CFF-7746-DE5A-AFD2-278C5E93D64C}"/>
          </ac:picMkLst>
        </pc:picChg>
      </pc:sldChg>
      <pc:sldChg chg="addSp delSp modSp add mod setBg">
        <pc:chgData name="Candi Lalonde" userId="769201d595398d70" providerId="LiveId" clId="{CC7CDF62-6DCF-4943-B3FF-E77E338D6355}" dt="2023-03-01T18:44:12.079" v="12859" actId="14100"/>
        <pc:sldMkLst>
          <pc:docMk/>
          <pc:sldMk cId="3236130425" sldId="286"/>
        </pc:sldMkLst>
        <pc:spChg chg="add mod">
          <ac:chgData name="Candi Lalonde" userId="769201d595398d70" providerId="LiveId" clId="{CC7CDF62-6DCF-4943-B3FF-E77E338D6355}" dt="2023-02-24T13:39:12.779" v="5894" actId="14100"/>
          <ac:spMkLst>
            <pc:docMk/>
            <pc:sldMk cId="3236130425" sldId="286"/>
            <ac:spMk id="2" creationId="{A854DC6E-5094-562A-EB95-8207B5DE9822}"/>
          </ac:spMkLst>
        </pc:spChg>
        <pc:spChg chg="add del mod">
          <ac:chgData name="Candi Lalonde" userId="769201d595398d70" providerId="LiveId" clId="{CC7CDF62-6DCF-4943-B3FF-E77E338D6355}" dt="2023-02-22T18:53:08.719" v="87"/>
          <ac:spMkLst>
            <pc:docMk/>
            <pc:sldMk cId="3236130425" sldId="286"/>
            <ac:spMk id="2" creationId="{B8EBF5C6-260B-FF98-C893-372AA35C4A88}"/>
          </ac:spMkLst>
        </pc:spChg>
        <pc:spChg chg="add mod">
          <ac:chgData name="Candi Lalonde" userId="769201d595398d70" providerId="LiveId" clId="{CC7CDF62-6DCF-4943-B3FF-E77E338D6355}" dt="2023-02-22T18:53:10.932" v="88"/>
          <ac:spMkLst>
            <pc:docMk/>
            <pc:sldMk cId="3236130425" sldId="286"/>
            <ac:spMk id="3" creationId="{1ACE34DD-333B-D770-DCE8-C8BE97A906B0}"/>
          </ac:spMkLst>
        </pc:spChg>
        <pc:spChg chg="add mod">
          <ac:chgData name="Candi Lalonde" userId="769201d595398d70" providerId="LiveId" clId="{CC7CDF62-6DCF-4943-B3FF-E77E338D6355}" dt="2023-03-01T18:42:49.852" v="12793" actId="14100"/>
          <ac:spMkLst>
            <pc:docMk/>
            <pc:sldMk cId="3236130425" sldId="286"/>
            <ac:spMk id="4" creationId="{F7D44764-0331-7136-05DB-52A2222EA40E}"/>
          </ac:spMkLst>
        </pc:spChg>
        <pc:spChg chg="add del mod">
          <ac:chgData name="Candi Lalonde" userId="769201d595398d70" providerId="LiveId" clId="{CC7CDF62-6DCF-4943-B3FF-E77E338D6355}" dt="2023-02-22T18:53:52.823" v="97"/>
          <ac:spMkLst>
            <pc:docMk/>
            <pc:sldMk cId="3236130425" sldId="286"/>
            <ac:spMk id="6" creationId="{0683CF2A-F7BF-EE10-679D-B92926DB0604}"/>
          </ac:spMkLst>
        </pc:spChg>
        <pc:spChg chg="add mod">
          <ac:chgData name="Candi Lalonde" userId="769201d595398d70" providerId="LiveId" clId="{CC7CDF62-6DCF-4943-B3FF-E77E338D6355}" dt="2023-02-24T14:26:18.849" v="7605" actId="20577"/>
          <ac:spMkLst>
            <pc:docMk/>
            <pc:sldMk cId="3236130425" sldId="286"/>
            <ac:spMk id="6" creationId="{C53250EF-1D10-4D51-3FCD-6664F0D058E3}"/>
          </ac:spMkLst>
        </pc:spChg>
        <pc:spChg chg="mod">
          <ac:chgData name="Candi Lalonde" userId="769201d595398d70" providerId="LiveId" clId="{CC7CDF62-6DCF-4943-B3FF-E77E338D6355}" dt="2023-02-22T18:57:28.140" v="155" actId="1076"/>
          <ac:spMkLst>
            <pc:docMk/>
            <pc:sldMk cId="3236130425" sldId="286"/>
            <ac:spMk id="8" creationId="{D640C441-282F-57E9-B199-CE0538386082}"/>
          </ac:spMkLst>
        </pc:spChg>
        <pc:spChg chg="add mod">
          <ac:chgData name="Candi Lalonde" userId="769201d595398d70" providerId="LiveId" clId="{CC7CDF62-6DCF-4943-B3FF-E77E338D6355}" dt="2023-02-22T18:55:42.369" v="99" actId="20577"/>
          <ac:spMkLst>
            <pc:docMk/>
            <pc:sldMk cId="3236130425" sldId="286"/>
            <ac:spMk id="10" creationId="{CDA9E5A2-BD93-68CA-D128-D6E34F1B89CF}"/>
          </ac:spMkLst>
        </pc:spChg>
        <pc:spChg chg="add mod">
          <ac:chgData name="Candi Lalonde" userId="769201d595398d70" providerId="LiveId" clId="{CC7CDF62-6DCF-4943-B3FF-E77E338D6355}" dt="2023-02-24T14:22:26.713" v="7436" actId="20577"/>
          <ac:spMkLst>
            <pc:docMk/>
            <pc:sldMk cId="3236130425" sldId="286"/>
            <ac:spMk id="17" creationId="{33F955D3-D2E4-819F-FC16-3EA0C4CE439F}"/>
          </ac:spMkLst>
        </pc:spChg>
        <pc:spChg chg="add mod">
          <ac:chgData name="Candi Lalonde" userId="769201d595398d70" providerId="LiveId" clId="{CC7CDF62-6DCF-4943-B3FF-E77E338D6355}" dt="2023-03-01T18:44:12.079" v="12859" actId="14100"/>
          <ac:spMkLst>
            <pc:docMk/>
            <pc:sldMk cId="3236130425" sldId="286"/>
            <ac:spMk id="18" creationId="{DED60A91-7469-948A-D55E-6ADABC85AFA9}"/>
          </ac:spMkLst>
        </pc:spChg>
        <pc:spChg chg="add mod">
          <ac:chgData name="Candi Lalonde" userId="769201d595398d70" providerId="LiveId" clId="{CC7CDF62-6DCF-4943-B3FF-E77E338D6355}" dt="2023-02-22T19:41:08.878" v="826" actId="20577"/>
          <ac:spMkLst>
            <pc:docMk/>
            <pc:sldMk cId="3236130425" sldId="286"/>
            <ac:spMk id="19" creationId="{F583F3DC-E649-35F4-E0B1-1B3CF28E1190}"/>
          </ac:spMkLst>
        </pc:spChg>
        <pc:spChg chg="add mod">
          <ac:chgData name="Candi Lalonde" userId="769201d595398d70" providerId="LiveId" clId="{CC7CDF62-6DCF-4943-B3FF-E77E338D6355}" dt="2023-02-24T15:05:54.320" v="8593" actId="20577"/>
          <ac:spMkLst>
            <pc:docMk/>
            <pc:sldMk cId="3236130425" sldId="286"/>
            <ac:spMk id="20" creationId="{52A861CF-B203-E812-BF9C-98CBDC046FBF}"/>
          </ac:spMkLst>
        </pc:spChg>
        <pc:spChg chg="add mod">
          <ac:chgData name="Candi Lalonde" userId="769201d595398d70" providerId="LiveId" clId="{CC7CDF62-6DCF-4943-B3FF-E77E338D6355}" dt="2023-02-22T19:10:44.517" v="339" actId="14100"/>
          <ac:spMkLst>
            <pc:docMk/>
            <pc:sldMk cId="3236130425" sldId="286"/>
            <ac:spMk id="21" creationId="{499C95CE-F764-61FE-D3F4-C06C3E738CC5}"/>
          </ac:spMkLst>
        </pc:spChg>
        <pc:spChg chg="add mod">
          <ac:chgData name="Candi Lalonde" userId="769201d595398d70" providerId="LiveId" clId="{CC7CDF62-6DCF-4943-B3FF-E77E338D6355}" dt="2023-02-24T13:59:02.044" v="6027" actId="1076"/>
          <ac:spMkLst>
            <pc:docMk/>
            <pc:sldMk cId="3236130425" sldId="286"/>
            <ac:spMk id="22" creationId="{0949B36C-5835-9AF4-C5C9-648926C15763}"/>
          </ac:spMkLst>
        </pc:spChg>
        <pc:spChg chg="add del mod">
          <ac:chgData name="Candi Lalonde" userId="769201d595398d70" providerId="LiveId" clId="{CC7CDF62-6DCF-4943-B3FF-E77E338D6355}" dt="2023-02-22T19:14:30.202" v="379"/>
          <ac:spMkLst>
            <pc:docMk/>
            <pc:sldMk cId="3236130425" sldId="286"/>
            <ac:spMk id="22" creationId="{7407C0B5-5827-8A7B-C772-9CA8BCB185F3}"/>
          </ac:spMkLst>
        </pc:spChg>
        <pc:spChg chg="add del mod">
          <ac:chgData name="Candi Lalonde" userId="769201d595398d70" providerId="LiveId" clId="{CC7CDF62-6DCF-4943-B3FF-E77E338D6355}" dt="2023-02-22T19:15:02.521" v="403"/>
          <ac:spMkLst>
            <pc:docMk/>
            <pc:sldMk cId="3236130425" sldId="286"/>
            <ac:spMk id="23" creationId="{A47EDEAC-2098-D4CB-353A-AD100AF5765A}"/>
          </ac:spMkLst>
        </pc:spChg>
        <pc:spChg chg="add mod">
          <ac:chgData name="Candi Lalonde" userId="769201d595398d70" providerId="LiveId" clId="{CC7CDF62-6DCF-4943-B3FF-E77E338D6355}" dt="2023-02-24T14:32:50.056" v="7796" actId="14100"/>
          <ac:spMkLst>
            <pc:docMk/>
            <pc:sldMk cId="3236130425" sldId="286"/>
            <ac:spMk id="23" creationId="{FAF023CD-640C-131F-D740-E1A97361C018}"/>
          </ac:spMkLst>
        </pc:spChg>
        <pc:spChg chg="add mod">
          <ac:chgData name="Candi Lalonde" userId="769201d595398d70" providerId="LiveId" clId="{CC7CDF62-6DCF-4943-B3FF-E77E338D6355}" dt="2023-02-24T14:22:47.595" v="7473" actId="14100"/>
          <ac:spMkLst>
            <pc:docMk/>
            <pc:sldMk cId="3236130425" sldId="286"/>
            <ac:spMk id="24" creationId="{2FAF7123-583E-8B63-3B61-BFF1F09C7A91}"/>
          </ac:spMkLst>
        </pc:spChg>
        <pc:spChg chg="add mod">
          <ac:chgData name="Candi Lalonde" userId="769201d595398d70" providerId="LiveId" clId="{CC7CDF62-6DCF-4943-B3FF-E77E338D6355}" dt="2023-02-24T19:38:58.880" v="8852" actId="14100"/>
          <ac:spMkLst>
            <pc:docMk/>
            <pc:sldMk cId="3236130425" sldId="286"/>
            <ac:spMk id="25" creationId="{E9A0BF54-ED75-1F34-6563-7BC2969B2B0A}"/>
          </ac:spMkLst>
        </pc:spChg>
        <pc:spChg chg="add mod">
          <ac:chgData name="Candi Lalonde" userId="769201d595398d70" providerId="LiveId" clId="{CC7CDF62-6DCF-4943-B3FF-E77E338D6355}" dt="2023-02-22T19:25:38.524" v="526" actId="14100"/>
          <ac:spMkLst>
            <pc:docMk/>
            <pc:sldMk cId="3236130425" sldId="286"/>
            <ac:spMk id="26" creationId="{70FC37FF-2E05-04BA-CC0A-41077C07F806}"/>
          </ac:spMkLst>
        </pc:spChg>
        <pc:spChg chg="add mod">
          <ac:chgData name="Candi Lalonde" userId="769201d595398d70" providerId="LiveId" clId="{CC7CDF62-6DCF-4943-B3FF-E77E338D6355}" dt="2023-02-22T19:27:19.161" v="568" actId="14100"/>
          <ac:spMkLst>
            <pc:docMk/>
            <pc:sldMk cId="3236130425" sldId="286"/>
            <ac:spMk id="27" creationId="{1B597A7F-C5CF-3B2D-78E3-B75A99D1BFFF}"/>
          </ac:spMkLst>
        </pc:spChg>
        <pc:spChg chg="add mod">
          <ac:chgData name="Candi Lalonde" userId="769201d595398d70" providerId="LiveId" clId="{CC7CDF62-6DCF-4943-B3FF-E77E338D6355}" dt="2023-02-22T19:34:44.150" v="683" actId="14100"/>
          <ac:spMkLst>
            <pc:docMk/>
            <pc:sldMk cId="3236130425" sldId="286"/>
            <ac:spMk id="28" creationId="{C34C7694-DDDC-17EE-C8DE-ED34C0CEC55B}"/>
          </ac:spMkLst>
        </pc:spChg>
        <pc:spChg chg="add mod">
          <ac:chgData name="Candi Lalonde" userId="769201d595398d70" providerId="LiveId" clId="{CC7CDF62-6DCF-4943-B3FF-E77E338D6355}" dt="2023-02-24T15:03:17.586" v="8508" actId="6549"/>
          <ac:spMkLst>
            <pc:docMk/>
            <pc:sldMk cId="3236130425" sldId="286"/>
            <ac:spMk id="29" creationId="{660C9B37-77EA-9B56-3AC0-8D099D9F76F8}"/>
          </ac:spMkLst>
        </pc:spChg>
        <pc:spChg chg="add del mod">
          <ac:chgData name="Candi Lalonde" userId="769201d595398d70" providerId="LiveId" clId="{CC7CDF62-6DCF-4943-B3FF-E77E338D6355}" dt="2023-02-22T19:39:21.966" v="702"/>
          <ac:spMkLst>
            <pc:docMk/>
            <pc:sldMk cId="3236130425" sldId="286"/>
            <ac:spMk id="29" creationId="{C7179621-BD56-B735-7555-CDA4C9B8D00E}"/>
          </ac:spMkLst>
        </pc:spChg>
        <pc:spChg chg="add mod">
          <ac:chgData name="Candi Lalonde" userId="769201d595398d70" providerId="LiveId" clId="{CC7CDF62-6DCF-4943-B3FF-E77E338D6355}" dt="2023-02-24T19:40:07.275" v="8914" actId="20577"/>
          <ac:spMkLst>
            <pc:docMk/>
            <pc:sldMk cId="3236130425" sldId="286"/>
            <ac:spMk id="30" creationId="{4C2BFFB1-E626-955B-AE3E-E9ACC63ED9B8}"/>
          </ac:spMkLst>
        </pc:spChg>
        <pc:spChg chg="add mod">
          <ac:chgData name="Candi Lalonde" userId="769201d595398d70" providerId="LiveId" clId="{CC7CDF62-6DCF-4943-B3FF-E77E338D6355}" dt="2023-02-22T19:46:40.918" v="889" actId="122"/>
          <ac:spMkLst>
            <pc:docMk/>
            <pc:sldMk cId="3236130425" sldId="286"/>
            <ac:spMk id="31" creationId="{1A7DD019-1E0F-ADB9-6D20-F47E305C47B4}"/>
          </ac:spMkLst>
        </pc:spChg>
        <pc:spChg chg="add mod">
          <ac:chgData name="Candi Lalonde" userId="769201d595398d70" providerId="LiveId" clId="{CC7CDF62-6DCF-4943-B3FF-E77E338D6355}" dt="2023-02-24T14:29:14.825" v="7692" actId="14100"/>
          <ac:spMkLst>
            <pc:docMk/>
            <pc:sldMk cId="3236130425" sldId="286"/>
            <ac:spMk id="32" creationId="{5BA5788D-6D9E-322F-0226-C21C6C82FA38}"/>
          </ac:spMkLst>
        </pc:spChg>
        <pc:spChg chg="add mod">
          <ac:chgData name="Candi Lalonde" userId="769201d595398d70" providerId="LiveId" clId="{CC7CDF62-6DCF-4943-B3FF-E77E338D6355}" dt="2023-02-24T14:30:33.404" v="7741" actId="20577"/>
          <ac:spMkLst>
            <pc:docMk/>
            <pc:sldMk cId="3236130425" sldId="286"/>
            <ac:spMk id="33" creationId="{A88E40CD-2112-224A-D9D7-74FC88B1863F}"/>
          </ac:spMkLst>
        </pc:spChg>
        <pc:spChg chg="add mod">
          <ac:chgData name="Candi Lalonde" userId="769201d595398d70" providerId="LiveId" clId="{CC7CDF62-6DCF-4943-B3FF-E77E338D6355}" dt="2023-02-24T19:39:35.812" v="8905" actId="20577"/>
          <ac:spMkLst>
            <pc:docMk/>
            <pc:sldMk cId="3236130425" sldId="286"/>
            <ac:spMk id="34" creationId="{296F9104-EA71-A772-176E-B97DAC0ADC76}"/>
          </ac:spMkLst>
        </pc:spChg>
        <pc:spChg chg="add mod">
          <ac:chgData name="Candi Lalonde" userId="769201d595398d70" providerId="LiveId" clId="{CC7CDF62-6DCF-4943-B3FF-E77E338D6355}" dt="2023-02-24T13:24:12.813" v="5843" actId="14100"/>
          <ac:spMkLst>
            <pc:docMk/>
            <pc:sldMk cId="3236130425" sldId="286"/>
            <ac:spMk id="35" creationId="{3A7983A9-5264-D006-A0CF-FFECA0972D71}"/>
          </ac:spMkLst>
        </pc:spChg>
        <pc:spChg chg="add mod">
          <ac:chgData name="Candi Lalonde" userId="769201d595398d70" providerId="LiveId" clId="{CC7CDF62-6DCF-4943-B3FF-E77E338D6355}" dt="2023-02-24T14:23:47.921" v="7486" actId="14100"/>
          <ac:spMkLst>
            <pc:docMk/>
            <pc:sldMk cId="3236130425" sldId="286"/>
            <ac:spMk id="36" creationId="{DC666F00-9F66-DDAB-5891-4C16818D043E}"/>
          </ac:spMkLst>
        </pc:spChg>
        <pc:spChg chg="add mod">
          <ac:chgData name="Candi Lalonde" userId="769201d595398d70" providerId="LiveId" clId="{CC7CDF62-6DCF-4943-B3FF-E77E338D6355}" dt="2023-02-24T13:57:51.212" v="5924" actId="1076"/>
          <ac:spMkLst>
            <pc:docMk/>
            <pc:sldMk cId="3236130425" sldId="286"/>
            <ac:spMk id="37" creationId="{AAB0D9E7-1E76-DDF8-7235-5592F943504B}"/>
          </ac:spMkLst>
        </pc:spChg>
        <pc:spChg chg="add mod">
          <ac:chgData name="Candi Lalonde" userId="769201d595398d70" providerId="LiveId" clId="{CC7CDF62-6DCF-4943-B3FF-E77E338D6355}" dt="2023-02-24T14:30:58.526" v="7744" actId="20577"/>
          <ac:spMkLst>
            <pc:docMk/>
            <pc:sldMk cId="3236130425" sldId="286"/>
            <ac:spMk id="38" creationId="{CAC1C37F-2C08-61D0-60A2-122797371BB8}"/>
          </ac:spMkLst>
        </pc:spChg>
        <pc:spChg chg="mod">
          <ac:chgData name="Candi Lalonde" userId="769201d595398d70" providerId="LiveId" clId="{CC7CDF62-6DCF-4943-B3FF-E77E338D6355}" dt="2023-02-22T19:10:29.163" v="338" actId="14100"/>
          <ac:spMkLst>
            <pc:docMk/>
            <pc:sldMk cId="3236130425" sldId="286"/>
            <ac:spMk id="375" creationId="{00000000-0000-0000-0000-000000000000}"/>
          </ac:spMkLst>
        </pc:spChg>
      </pc:sldChg>
      <pc:sldChg chg="addSp delSp modSp add mod">
        <pc:chgData name="Candi Lalonde" userId="769201d595398d70" providerId="LiveId" clId="{CC7CDF62-6DCF-4943-B3FF-E77E338D6355}" dt="2023-02-27T16:27:26.096" v="12678" actId="20577"/>
        <pc:sldMkLst>
          <pc:docMk/>
          <pc:sldMk cId="1677119700" sldId="287"/>
        </pc:sldMkLst>
        <pc:spChg chg="add del mod">
          <ac:chgData name="Candi Lalonde" userId="769201d595398d70" providerId="LiveId" clId="{CC7CDF62-6DCF-4943-B3FF-E77E338D6355}" dt="2023-02-27T15:26:28.672" v="12077" actId="478"/>
          <ac:spMkLst>
            <pc:docMk/>
            <pc:sldMk cId="1677119700" sldId="287"/>
            <ac:spMk id="2" creationId="{D3C6DE3F-84FA-630C-C2B7-6C55BC64D9EE}"/>
          </ac:spMkLst>
        </pc:spChg>
        <pc:spChg chg="add mod">
          <ac:chgData name="Candi Lalonde" userId="769201d595398d70" providerId="LiveId" clId="{CC7CDF62-6DCF-4943-B3FF-E77E338D6355}" dt="2023-02-27T15:28:10.258" v="12253" actId="20577"/>
          <ac:spMkLst>
            <pc:docMk/>
            <pc:sldMk cId="1677119700" sldId="287"/>
            <ac:spMk id="5" creationId="{C83BCF2C-9DC2-C42B-BAD1-E5CBAB1FD1D6}"/>
          </ac:spMkLst>
        </pc:spChg>
        <pc:spChg chg="add del mod">
          <ac:chgData name="Candi Lalonde" userId="769201d595398d70" providerId="LiveId" clId="{CC7CDF62-6DCF-4943-B3FF-E77E338D6355}" dt="2023-02-27T16:27:12.761" v="12673" actId="478"/>
          <ac:spMkLst>
            <pc:docMk/>
            <pc:sldMk cId="1677119700" sldId="287"/>
            <ac:spMk id="8" creationId="{DE579749-D9CC-E53A-B1B6-5AEA465DBF2A}"/>
          </ac:spMkLst>
        </pc:spChg>
        <pc:spChg chg="mod">
          <ac:chgData name="Candi Lalonde" userId="769201d595398d70" providerId="LiveId" clId="{CC7CDF62-6DCF-4943-B3FF-E77E338D6355}" dt="2023-02-24T14:43:41.794" v="8397" actId="14100"/>
          <ac:spMkLst>
            <pc:docMk/>
            <pc:sldMk cId="1677119700" sldId="287"/>
            <ac:spMk id="467" creationId="{00000000-0000-0000-0000-000000000000}"/>
          </ac:spMkLst>
        </pc:spChg>
        <pc:spChg chg="mod">
          <ac:chgData name="Candi Lalonde" userId="769201d595398d70" providerId="LiveId" clId="{CC7CDF62-6DCF-4943-B3FF-E77E338D6355}" dt="2023-02-27T16:27:26.096" v="12678" actId="20577"/>
          <ac:spMkLst>
            <pc:docMk/>
            <pc:sldMk cId="1677119700" sldId="287"/>
            <ac:spMk id="468" creationId="{00000000-0000-0000-0000-000000000000}"/>
          </ac:spMkLst>
        </pc:spChg>
        <pc:spChg chg="del mod">
          <ac:chgData name="Candi Lalonde" userId="769201d595398d70" providerId="LiveId" clId="{CC7CDF62-6DCF-4943-B3FF-E77E338D6355}" dt="2023-02-24T14:43:50.636" v="8400" actId="478"/>
          <ac:spMkLst>
            <pc:docMk/>
            <pc:sldMk cId="1677119700" sldId="287"/>
            <ac:spMk id="469" creationId="{00000000-0000-0000-0000-000000000000}"/>
          </ac:spMkLst>
        </pc:spChg>
        <pc:spChg chg="del mod">
          <ac:chgData name="Candi Lalonde" userId="769201d595398d70" providerId="LiveId" clId="{CC7CDF62-6DCF-4943-B3FF-E77E338D6355}" dt="2023-02-24T14:43:54.936" v="8402" actId="478"/>
          <ac:spMkLst>
            <pc:docMk/>
            <pc:sldMk cId="1677119700" sldId="287"/>
            <ac:spMk id="470" creationId="{00000000-0000-0000-0000-000000000000}"/>
          </ac:spMkLst>
        </pc:spChg>
        <pc:spChg chg="del mod">
          <ac:chgData name="Candi Lalonde" userId="769201d595398d70" providerId="LiveId" clId="{CC7CDF62-6DCF-4943-B3FF-E77E338D6355}" dt="2023-02-24T14:43:58.532" v="8404" actId="478"/>
          <ac:spMkLst>
            <pc:docMk/>
            <pc:sldMk cId="1677119700" sldId="287"/>
            <ac:spMk id="471" creationId="{00000000-0000-0000-0000-000000000000}"/>
          </ac:spMkLst>
        </pc:spChg>
        <pc:spChg chg="del mod">
          <ac:chgData name="Candi Lalonde" userId="769201d595398d70" providerId="LiveId" clId="{CC7CDF62-6DCF-4943-B3FF-E77E338D6355}" dt="2023-02-24T14:44:02.158" v="8406" actId="478"/>
          <ac:spMkLst>
            <pc:docMk/>
            <pc:sldMk cId="1677119700" sldId="287"/>
            <ac:spMk id="472" creationId="{00000000-0000-0000-0000-000000000000}"/>
          </ac:spMkLst>
        </pc:spChg>
        <pc:picChg chg="add mod">
          <ac:chgData name="Candi Lalonde" userId="769201d595398d70" providerId="LiveId" clId="{CC7CDF62-6DCF-4943-B3FF-E77E338D6355}" dt="2023-02-27T15:31:17.060" v="12274" actId="1076"/>
          <ac:picMkLst>
            <pc:docMk/>
            <pc:sldMk cId="1677119700" sldId="287"/>
            <ac:picMk id="3" creationId="{60C3897A-F891-218F-6B9A-89A44D5178E6}"/>
          </ac:picMkLst>
        </pc:picChg>
        <pc:picChg chg="add mod">
          <ac:chgData name="Candi Lalonde" userId="769201d595398d70" providerId="LiveId" clId="{CC7CDF62-6DCF-4943-B3FF-E77E338D6355}" dt="2023-02-27T15:31:31.915" v="12277" actId="1076"/>
          <ac:picMkLst>
            <pc:docMk/>
            <pc:sldMk cId="1677119700" sldId="287"/>
            <ac:picMk id="7" creationId="{139B72E3-7998-36D0-C18A-A76B358DD360}"/>
          </ac:picMkLst>
        </pc:picChg>
      </pc:sldChg>
      <pc:sldChg chg="new del">
        <pc:chgData name="Candi Lalonde" userId="769201d595398d70" providerId="LiveId" clId="{CC7CDF62-6DCF-4943-B3FF-E77E338D6355}" dt="2023-02-23T15:52:10.950" v="891" actId="47"/>
        <pc:sldMkLst>
          <pc:docMk/>
          <pc:sldMk cId="2872374123" sldId="287"/>
        </pc:sldMkLst>
      </pc:sldChg>
      <pc:sldChg chg="add del">
        <pc:chgData name="Candi Lalonde" userId="769201d595398d70" providerId="LiveId" clId="{CC7CDF62-6DCF-4943-B3FF-E77E338D6355}" dt="2023-02-27T13:58:34.094" v="10848" actId="2696"/>
        <pc:sldMkLst>
          <pc:docMk/>
          <pc:sldMk cId="1257295089" sldId="288"/>
        </pc:sldMkLst>
      </pc:sldChg>
      <pc:sldChg chg="modSp add mod ord setBg">
        <pc:chgData name="Candi Lalonde" userId="769201d595398d70" providerId="LiveId" clId="{CC7CDF62-6DCF-4943-B3FF-E77E338D6355}" dt="2023-02-27T14:10:02.545" v="11031" actId="20577"/>
        <pc:sldMkLst>
          <pc:docMk/>
          <pc:sldMk cId="2387747436" sldId="288"/>
        </pc:sldMkLst>
        <pc:spChg chg="mod">
          <ac:chgData name="Candi Lalonde" userId="769201d595398d70" providerId="LiveId" clId="{CC7CDF62-6DCF-4943-B3FF-E77E338D6355}" dt="2023-02-27T14:01:10.089" v="10898" actId="14100"/>
          <ac:spMkLst>
            <pc:docMk/>
            <pc:sldMk cId="2387747436" sldId="288"/>
            <ac:spMk id="248" creationId="{00000000-0000-0000-0000-000000000000}"/>
          </ac:spMkLst>
        </pc:spChg>
        <pc:spChg chg="mod">
          <ac:chgData name="Candi Lalonde" userId="769201d595398d70" providerId="LiveId" clId="{CC7CDF62-6DCF-4943-B3FF-E77E338D6355}" dt="2023-02-27T14:10:02.545" v="11031" actId="20577"/>
          <ac:spMkLst>
            <pc:docMk/>
            <pc:sldMk cId="2387747436" sldId="288"/>
            <ac:spMk id="249" creationId="{00000000-0000-0000-0000-000000000000}"/>
          </ac:spMkLst>
        </pc:spChg>
      </pc:sldChg>
      <pc:sldMasterChg chg="delSldLayout">
        <pc:chgData name="Candi Lalonde" userId="769201d595398d70" providerId="LiveId" clId="{CC7CDF62-6DCF-4943-B3FF-E77E338D6355}" dt="2023-02-23T15:52:10.950" v="891" actId="47"/>
        <pc:sldMasterMkLst>
          <pc:docMk/>
          <pc:sldMasterMk cId="0" sldId="2147483648"/>
        </pc:sldMasterMkLst>
        <pc:sldLayoutChg chg="del">
          <pc:chgData name="Candi Lalonde" userId="769201d595398d70" providerId="LiveId" clId="{CC7CDF62-6DCF-4943-B3FF-E77E338D6355}" dt="2023-02-23T15:52:10.950" v="891" actId="47"/>
          <pc:sldLayoutMkLst>
            <pc:docMk/>
            <pc:sldMasterMk cId="0" sldId="2147483648"/>
            <pc:sldLayoutMk cId="0"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066733" cy="469779"/>
          </a:xfrm>
          <a:prstGeom prst="rect">
            <a:avLst/>
          </a:prstGeom>
          <a:noFill/>
          <a:ln>
            <a:noFill/>
          </a:ln>
        </p:spPr>
        <p:txBody>
          <a:bodyPr spcFirstLastPara="1" wrap="square" lIns="93924" tIns="46962" rIns="93924" bIns="46962"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08704" y="1"/>
            <a:ext cx="3066733" cy="469779"/>
          </a:xfrm>
          <a:prstGeom prst="rect">
            <a:avLst/>
          </a:prstGeom>
          <a:noFill/>
          <a:ln>
            <a:noFill/>
          </a:ln>
        </p:spPr>
        <p:txBody>
          <a:bodyPr spcFirstLastPara="1" wrap="square" lIns="93924" tIns="46962" rIns="93924" bIns="46962"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93298"/>
            <a:ext cx="3066733" cy="469778"/>
          </a:xfrm>
          <a:prstGeom prst="rect">
            <a:avLst/>
          </a:prstGeom>
          <a:noFill/>
          <a:ln>
            <a:noFill/>
          </a:ln>
        </p:spPr>
        <p:txBody>
          <a:bodyPr spcFirstLastPara="1" wrap="square" lIns="93924" tIns="46962" rIns="93924" bIns="46962"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08704" y="8893298"/>
            <a:ext cx="3066733" cy="469778"/>
          </a:xfrm>
          <a:prstGeom prst="rect">
            <a:avLst/>
          </a:prstGeom>
          <a:noFill/>
          <a:ln>
            <a:noFill/>
          </a:ln>
        </p:spPr>
        <p:txBody>
          <a:bodyPr spcFirstLastPara="1" wrap="square" lIns="93924" tIns="46962" rIns="93924" bIns="46962"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3: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3: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buClr>
                <a:schemeClr val="dk1"/>
              </a:buClr>
            </a:pPr>
            <a:r>
              <a:rPr lang="en-US" b="1"/>
              <a:t>INSTRUCTIONS</a:t>
            </a:r>
            <a:endParaRPr b="1" baseline="30000"/>
          </a:p>
          <a:p>
            <a:pPr marL="0" indent="0">
              <a:buClr>
                <a:srgbClr val="FF0000"/>
              </a:buClr>
              <a:buSzPts val="1200"/>
            </a:pPr>
            <a:r>
              <a:rPr lang="en-US"/>
              <a:t>This is the </a:t>
            </a:r>
            <a:r>
              <a:rPr lang="en-US" b="1"/>
              <a:t>COVER</a:t>
            </a:r>
            <a:r>
              <a:rPr lang="en-US"/>
              <a:t> of your needs assessment. Delete the placeholder logo and replace it with your county logo. From the </a:t>
            </a:r>
            <a:r>
              <a:rPr lang="en-US" b="1"/>
              <a:t>Insert</a:t>
            </a:r>
            <a:r>
              <a:rPr lang="en-US"/>
              <a:t> tab, select </a:t>
            </a:r>
            <a:r>
              <a:rPr lang="en-US" b="1"/>
              <a:t>Pictures</a:t>
            </a:r>
            <a:r>
              <a:rPr lang="en-US"/>
              <a:t>. Browse to the folder where your “color w white text” logo is stored. Select it and click </a:t>
            </a:r>
            <a:r>
              <a:rPr lang="en-US" b="1"/>
              <a:t>Open</a:t>
            </a:r>
            <a:r>
              <a:rPr lang="en-US"/>
              <a:t>. After the logo appears, double-click it to open the </a:t>
            </a:r>
            <a:r>
              <a:rPr lang="en-US" b="1"/>
              <a:t>Format</a:t>
            </a:r>
            <a:r>
              <a:rPr lang="en-US"/>
              <a:t> tab. Resize by clicking in the </a:t>
            </a:r>
            <a:r>
              <a:rPr lang="en-US" b="1"/>
              <a:t>Width</a:t>
            </a:r>
            <a:r>
              <a:rPr lang="en-US"/>
              <a:t> box and entering </a:t>
            </a:r>
            <a:r>
              <a:rPr lang="en-US" b="1"/>
              <a:t>2.5</a:t>
            </a:r>
            <a:r>
              <a:rPr lang="en-US"/>
              <a:t>. Align the logo with the needs assessment title below.</a:t>
            </a:r>
            <a:endParaRPr/>
          </a:p>
          <a:p>
            <a:pPr marL="0" inden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8: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8: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r>
              <a:rPr lang="en-US" b="1"/>
              <a:t>INSTRUCTIONS. </a:t>
            </a:r>
            <a:r>
              <a:rPr lang="en-US"/>
              <a:t>Overwrite text box with acknowledgments if desired</a:t>
            </a:r>
            <a:endParaRPr baseline="300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5: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5: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r>
              <a:rPr lang="en-US" b="1"/>
              <a:t>TEXT: </a:t>
            </a:r>
            <a:r>
              <a:rPr lang="en-US"/>
              <a:t>Use the text boxes provided to give an introduction to your partnership and outline your goals.</a:t>
            </a:r>
            <a:endParaRPr/>
          </a:p>
          <a:p>
            <a:pPr marL="0" indent="0"/>
            <a:endParaRPr/>
          </a:p>
          <a:p>
            <a:pPr marL="0" indent="0"/>
            <a:r>
              <a:rPr lang="en-US" b="1"/>
              <a:t>PHOTO &amp; SIGNATURE: </a:t>
            </a:r>
            <a:r>
              <a:rPr lang="en-US"/>
              <a:t>Delete the placeholder images and replace them with a high-quality photo and signature. (</a:t>
            </a:r>
            <a:r>
              <a:rPr lang="en-US" b="1"/>
              <a:t>Insert</a:t>
            </a:r>
            <a:r>
              <a:rPr lang="en-US"/>
              <a:t> &gt; </a:t>
            </a:r>
            <a:r>
              <a:rPr lang="en-US" b="1"/>
              <a:t>Pictures</a:t>
            </a:r>
            <a:r>
              <a:rPr lang="en-US"/>
              <a:t>.) Double-click the images to open the </a:t>
            </a:r>
            <a:r>
              <a:rPr lang="en-US" b="1"/>
              <a:t>Format</a:t>
            </a:r>
            <a:r>
              <a:rPr lang="en-US"/>
              <a:t> tab, where you can crop and resize these images. Edit the text box below the ED photo with ED name and partnership name.</a:t>
            </a:r>
            <a:endParaRPr/>
          </a:p>
          <a:p>
            <a:pPr marL="0" inden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7: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7: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r>
              <a:rPr lang="en-US" b="1"/>
              <a:t>INSTRUCTIONS. </a:t>
            </a:r>
            <a:r>
              <a:rPr lang="en-US"/>
              <a:t>Edit text boxes with details about each step with dates - use bottom of page to include quotes or photographs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8: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8: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r>
              <a:rPr lang="en-US" b="1"/>
              <a:t>INSTRUCTIONS. </a:t>
            </a:r>
            <a:r>
              <a:rPr lang="en-US"/>
              <a:t>Overwrite text box with acknowledgments if desired</a:t>
            </a:r>
            <a:endParaRPr baseline="30000"/>
          </a:p>
        </p:txBody>
      </p:sp>
    </p:spTree>
    <p:extLst>
      <p:ext uri="{BB962C8B-B14F-4D97-AF65-F5344CB8AC3E}">
        <p14:creationId xmlns:p14="http://schemas.microsoft.com/office/powerpoint/2010/main" val="3574045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44b2f9d726_0_7: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g144b2f9d726_0_7:notes"/>
          <p:cNvSpPr txBox="1">
            <a:spLocks noGrp="1"/>
          </p:cNvSpPr>
          <p:nvPr>
            <p:ph type="body" idx="1"/>
          </p:nvPr>
        </p:nvSpPr>
        <p:spPr>
          <a:xfrm>
            <a:off x="707707" y="4505979"/>
            <a:ext cx="5661602" cy="3686835"/>
          </a:xfrm>
          <a:prstGeom prst="rect">
            <a:avLst/>
          </a:prstGeom>
          <a:noFill/>
          <a:ln>
            <a:noFill/>
          </a:ln>
        </p:spPr>
        <p:txBody>
          <a:bodyPr spcFirstLastPara="1" wrap="square" lIns="93924" tIns="46962" rIns="93924" bIns="46962" anchor="t" anchorCtr="0">
            <a:noAutofit/>
          </a:bodyPr>
          <a:lstStyle/>
          <a:p>
            <a:pPr marL="0" indent="0"/>
            <a:r>
              <a:rPr lang="en-US" b="1"/>
              <a:t>INSTRUCTIONS.</a:t>
            </a:r>
            <a:r>
              <a:rPr lang="en-US"/>
              <a:t> See page 20 </a:t>
            </a:r>
            <a:endParaRPr/>
          </a:p>
        </p:txBody>
      </p:sp>
    </p:spTree>
    <p:extLst>
      <p:ext uri="{BB962C8B-B14F-4D97-AF65-F5344CB8AC3E}">
        <p14:creationId xmlns:p14="http://schemas.microsoft.com/office/powerpoint/2010/main" val="626626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144b2f9d726_0_53: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g144b2f9d726_0_53:notes"/>
          <p:cNvSpPr txBox="1">
            <a:spLocks noGrp="1"/>
          </p:cNvSpPr>
          <p:nvPr>
            <p:ph type="body" idx="1"/>
          </p:nvPr>
        </p:nvSpPr>
        <p:spPr>
          <a:xfrm>
            <a:off x="707707" y="4505979"/>
            <a:ext cx="5661602" cy="3686835"/>
          </a:xfrm>
          <a:prstGeom prst="rect">
            <a:avLst/>
          </a:prstGeom>
          <a:noFill/>
          <a:ln>
            <a:noFill/>
          </a:ln>
        </p:spPr>
        <p:txBody>
          <a:bodyPr spcFirstLastPara="1" wrap="square" lIns="93924" tIns="46962" rIns="93924" bIns="46962" anchor="t" anchorCtr="0">
            <a:noAutofit/>
          </a:bodyPr>
          <a:lstStyle/>
          <a:p>
            <a:pPr marL="0" inden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64bde17ea5_0_125: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g164bde17ea5_0_125:notes"/>
          <p:cNvSpPr txBox="1">
            <a:spLocks noGrp="1"/>
          </p:cNvSpPr>
          <p:nvPr>
            <p:ph type="body" idx="1"/>
          </p:nvPr>
        </p:nvSpPr>
        <p:spPr>
          <a:xfrm>
            <a:off x="707707" y="4505979"/>
            <a:ext cx="5661602" cy="3686835"/>
          </a:xfrm>
          <a:prstGeom prst="rect">
            <a:avLst/>
          </a:prstGeom>
          <a:noFill/>
          <a:ln>
            <a:noFill/>
          </a:ln>
        </p:spPr>
        <p:txBody>
          <a:bodyPr spcFirstLastPara="1" wrap="square" lIns="93924" tIns="46962" rIns="93924" bIns="46962" anchor="t" anchorCtr="0">
            <a:noAutofit/>
          </a:bodyPr>
          <a:lstStyle/>
          <a:p>
            <a:pPr marL="0" inden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144b2f9d726_0_23: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g144b2f9d726_0_23:notes"/>
          <p:cNvSpPr txBox="1">
            <a:spLocks noGrp="1"/>
          </p:cNvSpPr>
          <p:nvPr>
            <p:ph type="body" idx="1"/>
          </p:nvPr>
        </p:nvSpPr>
        <p:spPr>
          <a:xfrm>
            <a:off x="707707" y="4505979"/>
            <a:ext cx="5661602" cy="3686835"/>
          </a:xfrm>
          <a:prstGeom prst="rect">
            <a:avLst/>
          </a:prstGeom>
          <a:noFill/>
          <a:ln>
            <a:noFill/>
          </a:ln>
        </p:spPr>
        <p:txBody>
          <a:bodyPr spcFirstLastPara="1" wrap="square" lIns="93924" tIns="46962" rIns="93924" bIns="46962" anchor="t" anchorCtr="0">
            <a:noAutofit/>
          </a:bodyPr>
          <a:lstStyle/>
          <a:p>
            <a:pPr marL="0" inden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144b2f9d726_0_31: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g144b2f9d726_0_31:notes"/>
          <p:cNvSpPr txBox="1">
            <a:spLocks noGrp="1"/>
          </p:cNvSpPr>
          <p:nvPr>
            <p:ph type="body" idx="1"/>
          </p:nvPr>
        </p:nvSpPr>
        <p:spPr>
          <a:xfrm>
            <a:off x="707707" y="4505979"/>
            <a:ext cx="5661602" cy="3686835"/>
          </a:xfrm>
          <a:prstGeom prst="rect">
            <a:avLst/>
          </a:prstGeom>
          <a:noFill/>
          <a:ln>
            <a:noFill/>
          </a:ln>
        </p:spPr>
        <p:txBody>
          <a:bodyPr spcFirstLastPara="1" wrap="square" lIns="93924" tIns="46962" rIns="93924" bIns="46962" anchor="t" anchorCtr="0">
            <a:noAutofit/>
          </a:bodyPr>
          <a:lstStyle/>
          <a:p>
            <a:pPr marL="0" inden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144b2f9d726_0_31: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g144b2f9d726_0_31:notes"/>
          <p:cNvSpPr txBox="1">
            <a:spLocks noGrp="1"/>
          </p:cNvSpPr>
          <p:nvPr>
            <p:ph type="body" idx="1"/>
          </p:nvPr>
        </p:nvSpPr>
        <p:spPr>
          <a:xfrm>
            <a:off x="707707" y="4505979"/>
            <a:ext cx="5661602" cy="3686835"/>
          </a:xfrm>
          <a:prstGeom prst="rect">
            <a:avLst/>
          </a:prstGeom>
          <a:noFill/>
          <a:ln>
            <a:noFill/>
          </a:ln>
        </p:spPr>
        <p:txBody>
          <a:bodyPr spcFirstLastPara="1" wrap="square" lIns="93924" tIns="46962" rIns="93924" bIns="46962" anchor="t" anchorCtr="0">
            <a:noAutofit/>
          </a:bodyPr>
          <a:lstStyle/>
          <a:p>
            <a:pPr marL="0" indent="0"/>
            <a:endParaRPr/>
          </a:p>
        </p:txBody>
      </p:sp>
    </p:spTree>
    <p:extLst>
      <p:ext uri="{BB962C8B-B14F-4D97-AF65-F5344CB8AC3E}">
        <p14:creationId xmlns:p14="http://schemas.microsoft.com/office/powerpoint/2010/main" val="3502664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144b2f9d726_0_42: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g144b2f9d726_0_42:notes"/>
          <p:cNvSpPr txBox="1">
            <a:spLocks noGrp="1"/>
          </p:cNvSpPr>
          <p:nvPr>
            <p:ph type="body" idx="1"/>
          </p:nvPr>
        </p:nvSpPr>
        <p:spPr>
          <a:xfrm>
            <a:off x="707707" y="4505979"/>
            <a:ext cx="5661602" cy="3686835"/>
          </a:xfrm>
          <a:prstGeom prst="rect">
            <a:avLst/>
          </a:prstGeom>
          <a:noFill/>
          <a:ln>
            <a:noFill/>
          </a:ln>
        </p:spPr>
        <p:txBody>
          <a:bodyPr spcFirstLastPara="1" wrap="square" lIns="93924" tIns="46962" rIns="93924" bIns="46962" anchor="t" anchorCtr="0">
            <a:noAutofit/>
          </a:bodyPr>
          <a:lstStyle/>
          <a:p>
            <a:pPr marL="0" inden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0"/>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0"/>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0"/>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2"/>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2"/>
          <p:cNvSpPr txBox="1">
            <a:spLocks noGrp="1"/>
          </p:cNvSpPr>
          <p:nvPr>
            <p:ph type="body" idx="1"/>
          </p:nvPr>
        </p:nvSpPr>
        <p:spPr>
          <a:xfrm>
            <a:off x="502920" y="2555875"/>
            <a:ext cx="63093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28" name="Google Shape;28;p22"/>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2"/>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2"/>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3"/>
          <p:cNvSpPr txBox="1">
            <a:spLocks noGrp="1"/>
          </p:cNvSpPr>
          <p:nvPr>
            <p:ph type="title"/>
          </p:nvPr>
        </p:nvSpPr>
        <p:spPr>
          <a:xfrm>
            <a:off x="499110" y="2393635"/>
            <a:ext cx="6309360" cy="399383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Montserra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3"/>
          <p:cNvSpPr txBox="1">
            <a:spLocks noGrp="1"/>
          </p:cNvSpPr>
          <p:nvPr>
            <p:ph type="body" idx="1"/>
          </p:nvPr>
        </p:nvSpPr>
        <p:spPr>
          <a:xfrm>
            <a:off x="499110" y="6425250"/>
            <a:ext cx="6309360" cy="210026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920"/>
              <a:buNone/>
              <a:defRPr sz="1920">
                <a:solidFill>
                  <a:schemeClr val="dk1"/>
                </a:solidFill>
              </a:defRPr>
            </a:lvl1pPr>
            <a:lvl2pPr marL="914400" lvl="1" indent="-228600" algn="l">
              <a:lnSpc>
                <a:spcPct val="90000"/>
              </a:lnSpc>
              <a:spcBef>
                <a:spcPts val="400"/>
              </a:spcBef>
              <a:spcAft>
                <a:spcPts val="0"/>
              </a:spcAft>
              <a:buClr>
                <a:srgbClr val="888888"/>
              </a:buClr>
              <a:buSzPts val="1600"/>
              <a:buNone/>
              <a:defRPr sz="1600">
                <a:solidFill>
                  <a:srgbClr val="888888"/>
                </a:solidFill>
              </a:defRPr>
            </a:lvl2pPr>
            <a:lvl3pPr marL="1371600" lvl="2" indent="-228600" algn="l">
              <a:lnSpc>
                <a:spcPct val="90000"/>
              </a:lnSpc>
              <a:spcBef>
                <a:spcPts val="400"/>
              </a:spcBef>
              <a:spcAft>
                <a:spcPts val="0"/>
              </a:spcAft>
              <a:buClr>
                <a:srgbClr val="888888"/>
              </a:buClr>
              <a:buSzPts val="1440"/>
              <a:buNone/>
              <a:defRPr sz="1440">
                <a:solidFill>
                  <a:srgbClr val="888888"/>
                </a:solidFill>
              </a:defRPr>
            </a:lvl3pPr>
            <a:lvl4pPr marL="1828800" lvl="3" indent="-228600" algn="l">
              <a:lnSpc>
                <a:spcPct val="90000"/>
              </a:lnSpc>
              <a:spcBef>
                <a:spcPts val="400"/>
              </a:spcBef>
              <a:spcAft>
                <a:spcPts val="0"/>
              </a:spcAft>
              <a:buClr>
                <a:srgbClr val="888888"/>
              </a:buClr>
              <a:buSzPts val="1280"/>
              <a:buNone/>
              <a:defRPr sz="1280">
                <a:solidFill>
                  <a:srgbClr val="888888"/>
                </a:solidFill>
              </a:defRPr>
            </a:lvl4pPr>
            <a:lvl5pPr marL="2286000" lvl="4" indent="-228600" algn="l">
              <a:lnSpc>
                <a:spcPct val="90000"/>
              </a:lnSpc>
              <a:spcBef>
                <a:spcPts val="400"/>
              </a:spcBef>
              <a:spcAft>
                <a:spcPts val="0"/>
              </a:spcAft>
              <a:buClr>
                <a:srgbClr val="888888"/>
              </a:buClr>
              <a:buSzPts val="1280"/>
              <a:buNone/>
              <a:defRPr sz="1280">
                <a:solidFill>
                  <a:srgbClr val="888888"/>
                </a:solidFill>
              </a:defRPr>
            </a:lvl5pPr>
            <a:lvl6pPr marL="2743200" lvl="5" indent="-228600" algn="l">
              <a:lnSpc>
                <a:spcPct val="90000"/>
              </a:lnSpc>
              <a:spcBef>
                <a:spcPts val="400"/>
              </a:spcBef>
              <a:spcAft>
                <a:spcPts val="0"/>
              </a:spcAft>
              <a:buClr>
                <a:srgbClr val="888888"/>
              </a:buClr>
              <a:buSzPts val="1280"/>
              <a:buNone/>
              <a:defRPr sz="1280">
                <a:solidFill>
                  <a:srgbClr val="888888"/>
                </a:solidFill>
              </a:defRPr>
            </a:lvl6pPr>
            <a:lvl7pPr marL="3200400" lvl="6" indent="-228600" algn="l">
              <a:lnSpc>
                <a:spcPct val="90000"/>
              </a:lnSpc>
              <a:spcBef>
                <a:spcPts val="400"/>
              </a:spcBef>
              <a:spcAft>
                <a:spcPts val="0"/>
              </a:spcAft>
              <a:buClr>
                <a:srgbClr val="888888"/>
              </a:buClr>
              <a:buSzPts val="1280"/>
              <a:buNone/>
              <a:defRPr sz="1280">
                <a:solidFill>
                  <a:srgbClr val="888888"/>
                </a:solidFill>
              </a:defRPr>
            </a:lvl7pPr>
            <a:lvl8pPr marL="3657600" lvl="7" indent="-228600" algn="l">
              <a:lnSpc>
                <a:spcPct val="90000"/>
              </a:lnSpc>
              <a:spcBef>
                <a:spcPts val="400"/>
              </a:spcBef>
              <a:spcAft>
                <a:spcPts val="0"/>
              </a:spcAft>
              <a:buClr>
                <a:srgbClr val="888888"/>
              </a:buClr>
              <a:buSzPts val="1280"/>
              <a:buNone/>
              <a:defRPr sz="1280">
                <a:solidFill>
                  <a:srgbClr val="888888"/>
                </a:solidFill>
              </a:defRPr>
            </a:lvl8pPr>
            <a:lvl9pPr marL="4114800" lvl="8" indent="-228600" algn="l">
              <a:lnSpc>
                <a:spcPct val="90000"/>
              </a:lnSpc>
              <a:spcBef>
                <a:spcPts val="400"/>
              </a:spcBef>
              <a:spcAft>
                <a:spcPts val="0"/>
              </a:spcAft>
              <a:buClr>
                <a:srgbClr val="888888"/>
              </a:buClr>
              <a:buSzPts val="1280"/>
              <a:buNone/>
              <a:defRPr sz="1280">
                <a:solidFill>
                  <a:srgbClr val="888888"/>
                </a:solidFill>
              </a:defRPr>
            </a:lvl9pPr>
          </a:lstStyle>
          <a:p>
            <a:endParaRPr/>
          </a:p>
        </p:txBody>
      </p:sp>
      <p:sp>
        <p:nvSpPr>
          <p:cNvPr id="34" name="Google Shape;34;p23"/>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3"/>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4"/>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4"/>
          <p:cNvSpPr txBox="1">
            <a:spLocks noGrp="1"/>
          </p:cNvSpPr>
          <p:nvPr>
            <p:ph type="body" idx="1"/>
          </p:nvPr>
        </p:nvSpPr>
        <p:spPr>
          <a:xfrm>
            <a:off x="502920" y="2555875"/>
            <a:ext cx="31089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0" name="Google Shape;40;p24"/>
          <p:cNvSpPr txBox="1">
            <a:spLocks noGrp="1"/>
          </p:cNvSpPr>
          <p:nvPr>
            <p:ph type="body" idx="2"/>
          </p:nvPr>
        </p:nvSpPr>
        <p:spPr>
          <a:xfrm>
            <a:off x="3703320" y="2555875"/>
            <a:ext cx="31089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1" name="Google Shape;41;p24"/>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4"/>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4"/>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5"/>
          <p:cNvSpPr txBox="1">
            <a:spLocks noGrp="1"/>
          </p:cNvSpPr>
          <p:nvPr>
            <p:ph type="title"/>
          </p:nvPr>
        </p:nvSpPr>
        <p:spPr>
          <a:xfrm>
            <a:off x="503873"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5"/>
          <p:cNvSpPr txBox="1">
            <a:spLocks noGrp="1"/>
          </p:cNvSpPr>
          <p:nvPr>
            <p:ph type="body" idx="1"/>
          </p:nvPr>
        </p:nvSpPr>
        <p:spPr>
          <a:xfrm>
            <a:off x="503874" y="2353628"/>
            <a:ext cx="3094672" cy="115347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00"/>
              </a:spcBef>
              <a:spcAft>
                <a:spcPts val="0"/>
              </a:spcAft>
              <a:buClr>
                <a:schemeClr val="dk1"/>
              </a:buClr>
              <a:buSzPts val="1920"/>
              <a:buNone/>
              <a:defRPr sz="1920" b="1"/>
            </a:lvl1pPr>
            <a:lvl2pPr marL="914400" lvl="1" indent="-228600" algn="l">
              <a:lnSpc>
                <a:spcPct val="90000"/>
              </a:lnSpc>
              <a:spcBef>
                <a:spcPts val="400"/>
              </a:spcBef>
              <a:spcAft>
                <a:spcPts val="0"/>
              </a:spcAft>
              <a:buClr>
                <a:schemeClr val="dk1"/>
              </a:buClr>
              <a:buSzPts val="1600"/>
              <a:buNone/>
              <a:defRPr sz="1600" b="1"/>
            </a:lvl2pPr>
            <a:lvl3pPr marL="1371600" lvl="2" indent="-228600" algn="l">
              <a:lnSpc>
                <a:spcPct val="90000"/>
              </a:lnSpc>
              <a:spcBef>
                <a:spcPts val="400"/>
              </a:spcBef>
              <a:spcAft>
                <a:spcPts val="0"/>
              </a:spcAft>
              <a:buClr>
                <a:schemeClr val="dk1"/>
              </a:buClr>
              <a:buSzPts val="1440"/>
              <a:buNone/>
              <a:defRPr sz="1440" b="1"/>
            </a:lvl3pPr>
            <a:lvl4pPr marL="1828800" lvl="3" indent="-228600" algn="l">
              <a:lnSpc>
                <a:spcPct val="90000"/>
              </a:lnSpc>
              <a:spcBef>
                <a:spcPts val="400"/>
              </a:spcBef>
              <a:spcAft>
                <a:spcPts val="0"/>
              </a:spcAft>
              <a:buClr>
                <a:schemeClr val="dk1"/>
              </a:buClr>
              <a:buSzPts val="1280"/>
              <a:buNone/>
              <a:defRPr sz="1280" b="1"/>
            </a:lvl4pPr>
            <a:lvl5pPr marL="2286000" lvl="4" indent="-228600" algn="l">
              <a:lnSpc>
                <a:spcPct val="90000"/>
              </a:lnSpc>
              <a:spcBef>
                <a:spcPts val="400"/>
              </a:spcBef>
              <a:spcAft>
                <a:spcPts val="0"/>
              </a:spcAft>
              <a:buClr>
                <a:schemeClr val="dk1"/>
              </a:buClr>
              <a:buSzPts val="1280"/>
              <a:buNone/>
              <a:defRPr sz="1280" b="1"/>
            </a:lvl5pPr>
            <a:lvl6pPr marL="2743200" lvl="5" indent="-228600" algn="l">
              <a:lnSpc>
                <a:spcPct val="90000"/>
              </a:lnSpc>
              <a:spcBef>
                <a:spcPts val="400"/>
              </a:spcBef>
              <a:spcAft>
                <a:spcPts val="0"/>
              </a:spcAft>
              <a:buClr>
                <a:schemeClr val="dk1"/>
              </a:buClr>
              <a:buSzPts val="1280"/>
              <a:buNone/>
              <a:defRPr sz="1280" b="1"/>
            </a:lvl6pPr>
            <a:lvl7pPr marL="3200400" lvl="6" indent="-228600" algn="l">
              <a:lnSpc>
                <a:spcPct val="90000"/>
              </a:lnSpc>
              <a:spcBef>
                <a:spcPts val="400"/>
              </a:spcBef>
              <a:spcAft>
                <a:spcPts val="0"/>
              </a:spcAft>
              <a:buClr>
                <a:schemeClr val="dk1"/>
              </a:buClr>
              <a:buSzPts val="1280"/>
              <a:buNone/>
              <a:defRPr sz="1280" b="1"/>
            </a:lvl7pPr>
            <a:lvl8pPr marL="3657600" lvl="7" indent="-228600" algn="l">
              <a:lnSpc>
                <a:spcPct val="90000"/>
              </a:lnSpc>
              <a:spcBef>
                <a:spcPts val="400"/>
              </a:spcBef>
              <a:spcAft>
                <a:spcPts val="0"/>
              </a:spcAft>
              <a:buClr>
                <a:schemeClr val="dk1"/>
              </a:buClr>
              <a:buSzPts val="1280"/>
              <a:buNone/>
              <a:defRPr sz="1280" b="1"/>
            </a:lvl8pPr>
            <a:lvl9pPr marL="4114800" lvl="8" indent="-228600" algn="l">
              <a:lnSpc>
                <a:spcPct val="90000"/>
              </a:lnSpc>
              <a:spcBef>
                <a:spcPts val="400"/>
              </a:spcBef>
              <a:spcAft>
                <a:spcPts val="0"/>
              </a:spcAft>
              <a:buClr>
                <a:schemeClr val="dk1"/>
              </a:buClr>
              <a:buSzPts val="1280"/>
              <a:buNone/>
              <a:defRPr sz="1280" b="1"/>
            </a:lvl9pPr>
          </a:lstStyle>
          <a:p>
            <a:endParaRPr/>
          </a:p>
        </p:txBody>
      </p:sp>
      <p:sp>
        <p:nvSpPr>
          <p:cNvPr id="47" name="Google Shape;47;p25"/>
          <p:cNvSpPr txBox="1">
            <a:spLocks noGrp="1"/>
          </p:cNvSpPr>
          <p:nvPr>
            <p:ph type="body" idx="2"/>
          </p:nvPr>
        </p:nvSpPr>
        <p:spPr>
          <a:xfrm>
            <a:off x="503874" y="3507105"/>
            <a:ext cx="3094672" cy="515842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8" name="Google Shape;48;p25"/>
          <p:cNvSpPr txBox="1">
            <a:spLocks noGrp="1"/>
          </p:cNvSpPr>
          <p:nvPr>
            <p:ph type="body" idx="3"/>
          </p:nvPr>
        </p:nvSpPr>
        <p:spPr>
          <a:xfrm>
            <a:off x="3703320" y="2353628"/>
            <a:ext cx="3109913" cy="115347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00"/>
              </a:spcBef>
              <a:spcAft>
                <a:spcPts val="0"/>
              </a:spcAft>
              <a:buClr>
                <a:schemeClr val="dk1"/>
              </a:buClr>
              <a:buSzPts val="1920"/>
              <a:buNone/>
              <a:defRPr sz="1920" b="1"/>
            </a:lvl1pPr>
            <a:lvl2pPr marL="914400" lvl="1" indent="-228600" algn="l">
              <a:lnSpc>
                <a:spcPct val="90000"/>
              </a:lnSpc>
              <a:spcBef>
                <a:spcPts val="400"/>
              </a:spcBef>
              <a:spcAft>
                <a:spcPts val="0"/>
              </a:spcAft>
              <a:buClr>
                <a:schemeClr val="dk1"/>
              </a:buClr>
              <a:buSzPts val="1600"/>
              <a:buNone/>
              <a:defRPr sz="1600" b="1"/>
            </a:lvl2pPr>
            <a:lvl3pPr marL="1371600" lvl="2" indent="-228600" algn="l">
              <a:lnSpc>
                <a:spcPct val="90000"/>
              </a:lnSpc>
              <a:spcBef>
                <a:spcPts val="400"/>
              </a:spcBef>
              <a:spcAft>
                <a:spcPts val="0"/>
              </a:spcAft>
              <a:buClr>
                <a:schemeClr val="dk1"/>
              </a:buClr>
              <a:buSzPts val="1440"/>
              <a:buNone/>
              <a:defRPr sz="1440" b="1"/>
            </a:lvl3pPr>
            <a:lvl4pPr marL="1828800" lvl="3" indent="-228600" algn="l">
              <a:lnSpc>
                <a:spcPct val="90000"/>
              </a:lnSpc>
              <a:spcBef>
                <a:spcPts val="400"/>
              </a:spcBef>
              <a:spcAft>
                <a:spcPts val="0"/>
              </a:spcAft>
              <a:buClr>
                <a:schemeClr val="dk1"/>
              </a:buClr>
              <a:buSzPts val="1280"/>
              <a:buNone/>
              <a:defRPr sz="1280" b="1"/>
            </a:lvl4pPr>
            <a:lvl5pPr marL="2286000" lvl="4" indent="-228600" algn="l">
              <a:lnSpc>
                <a:spcPct val="90000"/>
              </a:lnSpc>
              <a:spcBef>
                <a:spcPts val="400"/>
              </a:spcBef>
              <a:spcAft>
                <a:spcPts val="0"/>
              </a:spcAft>
              <a:buClr>
                <a:schemeClr val="dk1"/>
              </a:buClr>
              <a:buSzPts val="1280"/>
              <a:buNone/>
              <a:defRPr sz="1280" b="1"/>
            </a:lvl5pPr>
            <a:lvl6pPr marL="2743200" lvl="5" indent="-228600" algn="l">
              <a:lnSpc>
                <a:spcPct val="90000"/>
              </a:lnSpc>
              <a:spcBef>
                <a:spcPts val="400"/>
              </a:spcBef>
              <a:spcAft>
                <a:spcPts val="0"/>
              </a:spcAft>
              <a:buClr>
                <a:schemeClr val="dk1"/>
              </a:buClr>
              <a:buSzPts val="1280"/>
              <a:buNone/>
              <a:defRPr sz="1280" b="1"/>
            </a:lvl6pPr>
            <a:lvl7pPr marL="3200400" lvl="6" indent="-228600" algn="l">
              <a:lnSpc>
                <a:spcPct val="90000"/>
              </a:lnSpc>
              <a:spcBef>
                <a:spcPts val="400"/>
              </a:spcBef>
              <a:spcAft>
                <a:spcPts val="0"/>
              </a:spcAft>
              <a:buClr>
                <a:schemeClr val="dk1"/>
              </a:buClr>
              <a:buSzPts val="1280"/>
              <a:buNone/>
              <a:defRPr sz="1280" b="1"/>
            </a:lvl7pPr>
            <a:lvl8pPr marL="3657600" lvl="7" indent="-228600" algn="l">
              <a:lnSpc>
                <a:spcPct val="90000"/>
              </a:lnSpc>
              <a:spcBef>
                <a:spcPts val="400"/>
              </a:spcBef>
              <a:spcAft>
                <a:spcPts val="0"/>
              </a:spcAft>
              <a:buClr>
                <a:schemeClr val="dk1"/>
              </a:buClr>
              <a:buSzPts val="1280"/>
              <a:buNone/>
              <a:defRPr sz="1280" b="1"/>
            </a:lvl8pPr>
            <a:lvl9pPr marL="4114800" lvl="8" indent="-228600" algn="l">
              <a:lnSpc>
                <a:spcPct val="90000"/>
              </a:lnSpc>
              <a:spcBef>
                <a:spcPts val="400"/>
              </a:spcBef>
              <a:spcAft>
                <a:spcPts val="0"/>
              </a:spcAft>
              <a:buClr>
                <a:schemeClr val="dk1"/>
              </a:buClr>
              <a:buSzPts val="1280"/>
              <a:buNone/>
              <a:defRPr sz="1280" b="1"/>
            </a:lvl9pPr>
          </a:lstStyle>
          <a:p>
            <a:endParaRPr/>
          </a:p>
        </p:txBody>
      </p:sp>
      <p:sp>
        <p:nvSpPr>
          <p:cNvPr id="49" name="Google Shape;49;p25"/>
          <p:cNvSpPr txBox="1">
            <a:spLocks noGrp="1"/>
          </p:cNvSpPr>
          <p:nvPr>
            <p:ph type="body" idx="4"/>
          </p:nvPr>
        </p:nvSpPr>
        <p:spPr>
          <a:xfrm>
            <a:off x="3703320" y="3507105"/>
            <a:ext cx="3109913" cy="515842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50" name="Google Shape;50;p25"/>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5"/>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5"/>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6"/>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6"/>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6"/>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7"/>
          <p:cNvSpPr txBox="1">
            <a:spLocks noGrp="1"/>
          </p:cNvSpPr>
          <p:nvPr>
            <p:ph type="title"/>
          </p:nvPr>
        </p:nvSpPr>
        <p:spPr>
          <a:xfrm>
            <a:off x="503873" y="640080"/>
            <a:ext cx="2359342" cy="2240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560"/>
              <a:buFont typeface="Montserrat"/>
              <a:buNone/>
              <a:defRPr sz="25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7"/>
          <p:cNvSpPr txBox="1">
            <a:spLocks noGrp="1"/>
          </p:cNvSpPr>
          <p:nvPr>
            <p:ph type="body" idx="1"/>
          </p:nvPr>
        </p:nvSpPr>
        <p:spPr>
          <a:xfrm>
            <a:off x="3109913" y="1382397"/>
            <a:ext cx="3703320" cy="6823075"/>
          </a:xfrm>
          <a:prstGeom prst="rect">
            <a:avLst/>
          </a:prstGeom>
          <a:noFill/>
          <a:ln>
            <a:noFill/>
          </a:ln>
        </p:spPr>
        <p:txBody>
          <a:bodyPr spcFirstLastPara="1" wrap="square" lIns="91425" tIns="45700" rIns="91425" bIns="45700" anchor="t" anchorCtr="0">
            <a:normAutofit/>
          </a:bodyPr>
          <a:lstStyle>
            <a:lvl1pPr marL="457200" lvl="0" indent="-391160" algn="l">
              <a:lnSpc>
                <a:spcPct val="90000"/>
              </a:lnSpc>
              <a:spcBef>
                <a:spcPts val="800"/>
              </a:spcBef>
              <a:spcAft>
                <a:spcPts val="0"/>
              </a:spcAft>
              <a:buClr>
                <a:schemeClr val="dk1"/>
              </a:buClr>
              <a:buSzPts val="2560"/>
              <a:buChar char="•"/>
              <a:defRPr sz="2560"/>
            </a:lvl1pPr>
            <a:lvl2pPr marL="914400" lvl="1" indent="-370840" algn="l">
              <a:lnSpc>
                <a:spcPct val="90000"/>
              </a:lnSpc>
              <a:spcBef>
                <a:spcPts val="400"/>
              </a:spcBef>
              <a:spcAft>
                <a:spcPts val="0"/>
              </a:spcAft>
              <a:buClr>
                <a:schemeClr val="dk1"/>
              </a:buClr>
              <a:buSzPts val="2240"/>
              <a:buChar char="•"/>
              <a:defRPr sz="2240"/>
            </a:lvl2pPr>
            <a:lvl3pPr marL="1371600" lvl="2" indent="-350519" algn="l">
              <a:lnSpc>
                <a:spcPct val="90000"/>
              </a:lnSpc>
              <a:spcBef>
                <a:spcPts val="400"/>
              </a:spcBef>
              <a:spcAft>
                <a:spcPts val="0"/>
              </a:spcAft>
              <a:buClr>
                <a:schemeClr val="dk1"/>
              </a:buClr>
              <a:buSzPts val="1920"/>
              <a:buChar char="•"/>
              <a:defRPr sz="1920"/>
            </a:lvl3pPr>
            <a:lvl4pPr marL="1828800" lvl="3" indent="-330200" algn="l">
              <a:lnSpc>
                <a:spcPct val="90000"/>
              </a:lnSpc>
              <a:spcBef>
                <a:spcPts val="400"/>
              </a:spcBef>
              <a:spcAft>
                <a:spcPts val="0"/>
              </a:spcAft>
              <a:buClr>
                <a:schemeClr val="dk1"/>
              </a:buClr>
              <a:buSzPts val="1600"/>
              <a:buChar char="•"/>
              <a:defRPr sz="1600"/>
            </a:lvl4pPr>
            <a:lvl5pPr marL="2286000" lvl="4" indent="-330200" algn="l">
              <a:lnSpc>
                <a:spcPct val="90000"/>
              </a:lnSpc>
              <a:spcBef>
                <a:spcPts val="400"/>
              </a:spcBef>
              <a:spcAft>
                <a:spcPts val="0"/>
              </a:spcAft>
              <a:buClr>
                <a:schemeClr val="dk1"/>
              </a:buClr>
              <a:buSzPts val="1600"/>
              <a:buChar char="•"/>
              <a:defRPr sz="1600"/>
            </a:lvl5pPr>
            <a:lvl6pPr marL="2743200" lvl="5" indent="-330200" algn="l">
              <a:lnSpc>
                <a:spcPct val="90000"/>
              </a:lnSpc>
              <a:spcBef>
                <a:spcPts val="400"/>
              </a:spcBef>
              <a:spcAft>
                <a:spcPts val="0"/>
              </a:spcAft>
              <a:buClr>
                <a:schemeClr val="dk1"/>
              </a:buClr>
              <a:buSzPts val="1600"/>
              <a:buChar char="•"/>
              <a:defRPr sz="1600"/>
            </a:lvl6pPr>
            <a:lvl7pPr marL="3200400" lvl="6" indent="-330200" algn="l">
              <a:lnSpc>
                <a:spcPct val="90000"/>
              </a:lnSpc>
              <a:spcBef>
                <a:spcPts val="400"/>
              </a:spcBef>
              <a:spcAft>
                <a:spcPts val="0"/>
              </a:spcAft>
              <a:buClr>
                <a:schemeClr val="dk1"/>
              </a:buClr>
              <a:buSzPts val="1600"/>
              <a:buChar char="•"/>
              <a:defRPr sz="1600"/>
            </a:lvl7pPr>
            <a:lvl8pPr marL="3657600" lvl="7" indent="-330200" algn="l">
              <a:lnSpc>
                <a:spcPct val="90000"/>
              </a:lnSpc>
              <a:spcBef>
                <a:spcPts val="400"/>
              </a:spcBef>
              <a:spcAft>
                <a:spcPts val="0"/>
              </a:spcAft>
              <a:buClr>
                <a:schemeClr val="dk1"/>
              </a:buClr>
              <a:buSzPts val="1600"/>
              <a:buChar char="•"/>
              <a:defRPr sz="1600"/>
            </a:lvl8pPr>
            <a:lvl9pPr marL="4114800" lvl="8" indent="-330200" algn="l">
              <a:lnSpc>
                <a:spcPct val="90000"/>
              </a:lnSpc>
              <a:spcBef>
                <a:spcPts val="400"/>
              </a:spcBef>
              <a:spcAft>
                <a:spcPts val="0"/>
              </a:spcAft>
              <a:buClr>
                <a:schemeClr val="dk1"/>
              </a:buClr>
              <a:buSzPts val="1600"/>
              <a:buChar char="•"/>
              <a:defRPr sz="1600"/>
            </a:lvl9pPr>
          </a:lstStyle>
          <a:p>
            <a:endParaRPr/>
          </a:p>
        </p:txBody>
      </p:sp>
      <p:sp>
        <p:nvSpPr>
          <p:cNvPr id="61" name="Google Shape;61;p27"/>
          <p:cNvSpPr txBox="1">
            <a:spLocks noGrp="1"/>
          </p:cNvSpPr>
          <p:nvPr>
            <p:ph type="body" idx="2"/>
          </p:nvPr>
        </p:nvSpPr>
        <p:spPr>
          <a:xfrm>
            <a:off x="503873" y="2880360"/>
            <a:ext cx="2359342" cy="533622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280"/>
              <a:buNone/>
              <a:defRPr sz="1280"/>
            </a:lvl1pPr>
            <a:lvl2pPr marL="914400" lvl="1" indent="-228600" algn="l">
              <a:lnSpc>
                <a:spcPct val="90000"/>
              </a:lnSpc>
              <a:spcBef>
                <a:spcPts val="400"/>
              </a:spcBef>
              <a:spcAft>
                <a:spcPts val="0"/>
              </a:spcAft>
              <a:buClr>
                <a:schemeClr val="dk1"/>
              </a:buClr>
              <a:buSzPts val="1120"/>
              <a:buNone/>
              <a:defRPr sz="1120"/>
            </a:lvl2pPr>
            <a:lvl3pPr marL="1371600" lvl="2" indent="-228600" algn="l">
              <a:lnSpc>
                <a:spcPct val="90000"/>
              </a:lnSpc>
              <a:spcBef>
                <a:spcPts val="400"/>
              </a:spcBef>
              <a:spcAft>
                <a:spcPts val="0"/>
              </a:spcAft>
              <a:buClr>
                <a:schemeClr val="dk1"/>
              </a:buClr>
              <a:buSzPts val="960"/>
              <a:buNone/>
              <a:defRPr sz="96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2" name="Google Shape;62;p27"/>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7"/>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7"/>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503873" y="640080"/>
            <a:ext cx="2359342" cy="2240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560"/>
              <a:buFont typeface="Montserrat"/>
              <a:buNone/>
              <a:defRPr sz="25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8"/>
          <p:cNvSpPr>
            <a:spLocks noGrp="1"/>
          </p:cNvSpPr>
          <p:nvPr>
            <p:ph type="pic" idx="2"/>
          </p:nvPr>
        </p:nvSpPr>
        <p:spPr>
          <a:xfrm>
            <a:off x="3109913" y="1382397"/>
            <a:ext cx="3703320" cy="6823075"/>
          </a:xfrm>
          <a:prstGeom prst="rect">
            <a:avLst/>
          </a:prstGeom>
          <a:noFill/>
          <a:ln>
            <a:noFill/>
          </a:ln>
        </p:spPr>
      </p:sp>
      <p:sp>
        <p:nvSpPr>
          <p:cNvPr id="68" name="Google Shape;68;p28"/>
          <p:cNvSpPr txBox="1">
            <a:spLocks noGrp="1"/>
          </p:cNvSpPr>
          <p:nvPr>
            <p:ph type="body" idx="1"/>
          </p:nvPr>
        </p:nvSpPr>
        <p:spPr>
          <a:xfrm>
            <a:off x="503873" y="2880360"/>
            <a:ext cx="2359342" cy="533622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280"/>
              <a:buNone/>
              <a:defRPr sz="1280"/>
            </a:lvl1pPr>
            <a:lvl2pPr marL="914400" lvl="1" indent="-228600" algn="l">
              <a:lnSpc>
                <a:spcPct val="90000"/>
              </a:lnSpc>
              <a:spcBef>
                <a:spcPts val="400"/>
              </a:spcBef>
              <a:spcAft>
                <a:spcPts val="0"/>
              </a:spcAft>
              <a:buClr>
                <a:schemeClr val="dk1"/>
              </a:buClr>
              <a:buSzPts val="1120"/>
              <a:buNone/>
              <a:defRPr sz="1120"/>
            </a:lvl2pPr>
            <a:lvl3pPr marL="1371600" lvl="2" indent="-228600" algn="l">
              <a:lnSpc>
                <a:spcPct val="90000"/>
              </a:lnSpc>
              <a:spcBef>
                <a:spcPts val="400"/>
              </a:spcBef>
              <a:spcAft>
                <a:spcPts val="0"/>
              </a:spcAft>
              <a:buClr>
                <a:schemeClr val="dk1"/>
              </a:buClr>
              <a:buSzPts val="960"/>
              <a:buNone/>
              <a:defRPr sz="96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9" name="Google Shape;69;p28"/>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8"/>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8"/>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9"/>
          <p:cNvSpPr txBox="1">
            <a:spLocks noGrp="1"/>
          </p:cNvSpPr>
          <p:nvPr>
            <p:ph type="body" idx="1"/>
          </p:nvPr>
        </p:nvSpPr>
        <p:spPr>
          <a:xfrm rot="5400000">
            <a:off x="611663" y="2447132"/>
            <a:ext cx="6091873" cy="63093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75" name="Google Shape;75;p29"/>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9"/>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9"/>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0"/>
          <p:cNvSpPr txBox="1">
            <a:spLocks noGrp="1"/>
          </p:cNvSpPr>
          <p:nvPr>
            <p:ph type="title"/>
          </p:nvPr>
        </p:nvSpPr>
        <p:spPr>
          <a:xfrm rot="5400000">
            <a:off x="1955324" y="3790791"/>
            <a:ext cx="8136573" cy="15773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0"/>
          <p:cNvSpPr txBox="1">
            <a:spLocks noGrp="1"/>
          </p:cNvSpPr>
          <p:nvPr>
            <p:ph type="body" idx="1"/>
          </p:nvPr>
        </p:nvSpPr>
        <p:spPr>
          <a:xfrm rot="5400000">
            <a:off x="-1245076" y="2259171"/>
            <a:ext cx="8136573" cy="464058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81" name="Google Shape;81;p30"/>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0"/>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0"/>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20"/>
              <a:buFont typeface="Montserrat"/>
              <a:buNone/>
              <a:defRPr sz="3520" b="0" i="0" u="none" strike="noStrike" cap="none">
                <a:solidFill>
                  <a:schemeClr val="dk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9"/>
          <p:cNvSpPr txBox="1">
            <a:spLocks noGrp="1"/>
          </p:cNvSpPr>
          <p:nvPr>
            <p:ph type="body" idx="1"/>
          </p:nvPr>
        </p:nvSpPr>
        <p:spPr>
          <a:xfrm>
            <a:off x="502920" y="2555875"/>
            <a:ext cx="6309360" cy="6091873"/>
          </a:xfrm>
          <a:prstGeom prst="rect">
            <a:avLst/>
          </a:prstGeom>
          <a:noFill/>
          <a:ln>
            <a:noFill/>
          </a:ln>
        </p:spPr>
        <p:txBody>
          <a:bodyPr spcFirstLastPara="1" wrap="square" lIns="91425" tIns="45700" rIns="91425" bIns="45700" anchor="t" anchorCtr="0">
            <a:normAutofit/>
          </a:bodyPr>
          <a:lstStyle>
            <a:lvl1pPr marL="457200" marR="0" lvl="0" indent="-370840" algn="l" rtl="0">
              <a:lnSpc>
                <a:spcPct val="90000"/>
              </a:lnSpc>
              <a:spcBef>
                <a:spcPts val="800"/>
              </a:spcBef>
              <a:spcAft>
                <a:spcPts val="0"/>
              </a:spcAft>
              <a:buClr>
                <a:schemeClr val="dk1"/>
              </a:buClr>
              <a:buSzPts val="2240"/>
              <a:buFont typeface="Arial"/>
              <a:buChar char="•"/>
              <a:defRPr sz="2240" b="0" i="0" u="none" strike="noStrike" cap="none">
                <a:solidFill>
                  <a:schemeClr val="dk1"/>
                </a:solidFill>
                <a:latin typeface="Roboto"/>
                <a:ea typeface="Roboto"/>
                <a:cs typeface="Roboto"/>
                <a:sym typeface="Roboto"/>
              </a:defRPr>
            </a:lvl1pPr>
            <a:lvl2pPr marL="914400" marR="0" lvl="1" indent="-350519" algn="l" rtl="0">
              <a:lnSpc>
                <a:spcPct val="90000"/>
              </a:lnSpc>
              <a:spcBef>
                <a:spcPts val="400"/>
              </a:spcBef>
              <a:spcAft>
                <a:spcPts val="0"/>
              </a:spcAft>
              <a:buClr>
                <a:schemeClr val="dk1"/>
              </a:buClr>
              <a:buSzPts val="1920"/>
              <a:buFont typeface="Arial"/>
              <a:buChar char="•"/>
              <a:defRPr sz="1920" b="0" i="0" u="none" strike="noStrike" cap="none">
                <a:solidFill>
                  <a:schemeClr val="dk1"/>
                </a:solidFill>
                <a:latin typeface="Roboto"/>
                <a:ea typeface="Roboto"/>
                <a:cs typeface="Roboto"/>
                <a:sym typeface="Roboto"/>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Roboto"/>
                <a:ea typeface="Roboto"/>
                <a:cs typeface="Roboto"/>
                <a:sym typeface="Roboto"/>
              </a:defRPr>
            </a:lvl3pPr>
            <a:lvl4pPr marL="1828800" marR="0" lvl="3"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4pPr>
            <a:lvl5pPr marL="2286000" marR="0" lvl="4"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5pPr>
            <a:lvl6pPr marL="2743200" marR="0" lvl="5"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6pPr>
            <a:lvl7pPr marL="3200400" marR="0" lvl="6"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7pPr>
            <a:lvl8pPr marL="3657600" marR="0" lvl="7" indent="-320040"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8pPr>
            <a:lvl9pPr marL="4114800" marR="0" lvl="8" indent="-320040"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9pPr>
          </a:lstStyle>
          <a:p>
            <a:endParaRPr/>
          </a:p>
        </p:txBody>
      </p:sp>
      <p:sp>
        <p:nvSpPr>
          <p:cNvPr id="12" name="Google Shape;12;p19"/>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60" b="0" i="0" u="none" strike="noStrike" cap="none">
                <a:solidFill>
                  <a:srgbClr val="888888"/>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a:p>
        </p:txBody>
      </p:sp>
      <p:sp>
        <p:nvSpPr>
          <p:cNvPr id="13" name="Google Shape;13;p19"/>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60" b="0" i="0" u="none" strike="noStrike" cap="none">
                <a:solidFill>
                  <a:srgbClr val="888888"/>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a:p>
        </p:txBody>
      </p:sp>
      <p:sp>
        <p:nvSpPr>
          <p:cNvPr id="14" name="Google Shape;14;p19"/>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60" b="0" i="0" u="none" strike="noStrike" cap="none">
                <a:solidFill>
                  <a:srgbClr val="888888"/>
                </a:solidFill>
                <a:latin typeface="Roboto"/>
                <a:ea typeface="Roboto"/>
                <a:cs typeface="Roboto"/>
                <a:sym typeface="Roboto"/>
              </a:defRPr>
            </a:lvl1pPr>
            <a:lvl2pPr marL="0" marR="0" lvl="1" indent="0" algn="r" rtl="0">
              <a:spcBef>
                <a:spcPts val="0"/>
              </a:spcBef>
              <a:buNone/>
              <a:defRPr sz="960" b="0" i="0" u="none" strike="noStrike" cap="none">
                <a:solidFill>
                  <a:srgbClr val="888888"/>
                </a:solidFill>
                <a:latin typeface="Roboto"/>
                <a:ea typeface="Roboto"/>
                <a:cs typeface="Roboto"/>
                <a:sym typeface="Roboto"/>
              </a:defRPr>
            </a:lvl2pPr>
            <a:lvl3pPr marL="0" marR="0" lvl="2" indent="0" algn="r" rtl="0">
              <a:spcBef>
                <a:spcPts val="0"/>
              </a:spcBef>
              <a:buNone/>
              <a:defRPr sz="960" b="0" i="0" u="none" strike="noStrike" cap="none">
                <a:solidFill>
                  <a:srgbClr val="888888"/>
                </a:solidFill>
                <a:latin typeface="Roboto"/>
                <a:ea typeface="Roboto"/>
                <a:cs typeface="Roboto"/>
                <a:sym typeface="Roboto"/>
              </a:defRPr>
            </a:lvl3pPr>
            <a:lvl4pPr marL="0" marR="0" lvl="3" indent="0" algn="r" rtl="0">
              <a:spcBef>
                <a:spcPts val="0"/>
              </a:spcBef>
              <a:buNone/>
              <a:defRPr sz="960" b="0" i="0" u="none" strike="noStrike" cap="none">
                <a:solidFill>
                  <a:srgbClr val="888888"/>
                </a:solidFill>
                <a:latin typeface="Roboto"/>
                <a:ea typeface="Roboto"/>
                <a:cs typeface="Roboto"/>
                <a:sym typeface="Roboto"/>
              </a:defRPr>
            </a:lvl4pPr>
            <a:lvl5pPr marL="0" marR="0" lvl="4" indent="0" algn="r" rtl="0">
              <a:spcBef>
                <a:spcPts val="0"/>
              </a:spcBef>
              <a:buNone/>
              <a:defRPr sz="960" b="0" i="0" u="none" strike="noStrike" cap="none">
                <a:solidFill>
                  <a:srgbClr val="888888"/>
                </a:solidFill>
                <a:latin typeface="Roboto"/>
                <a:ea typeface="Roboto"/>
                <a:cs typeface="Roboto"/>
                <a:sym typeface="Roboto"/>
              </a:defRPr>
            </a:lvl5pPr>
            <a:lvl6pPr marL="0" marR="0" lvl="5" indent="0" algn="r" rtl="0">
              <a:spcBef>
                <a:spcPts val="0"/>
              </a:spcBef>
              <a:buNone/>
              <a:defRPr sz="960" b="0" i="0" u="none" strike="noStrike" cap="none">
                <a:solidFill>
                  <a:srgbClr val="888888"/>
                </a:solidFill>
                <a:latin typeface="Roboto"/>
                <a:ea typeface="Roboto"/>
                <a:cs typeface="Roboto"/>
                <a:sym typeface="Roboto"/>
              </a:defRPr>
            </a:lvl6pPr>
            <a:lvl7pPr marL="0" marR="0" lvl="6" indent="0" algn="r" rtl="0">
              <a:spcBef>
                <a:spcPts val="0"/>
              </a:spcBef>
              <a:buNone/>
              <a:defRPr sz="960" b="0" i="0" u="none" strike="noStrike" cap="none">
                <a:solidFill>
                  <a:srgbClr val="888888"/>
                </a:solidFill>
                <a:latin typeface="Roboto"/>
                <a:ea typeface="Roboto"/>
                <a:cs typeface="Roboto"/>
                <a:sym typeface="Roboto"/>
              </a:defRPr>
            </a:lvl7pPr>
            <a:lvl8pPr marL="0" marR="0" lvl="7" indent="0" algn="r" rtl="0">
              <a:spcBef>
                <a:spcPts val="0"/>
              </a:spcBef>
              <a:buNone/>
              <a:defRPr sz="960" b="0" i="0" u="none" strike="noStrike" cap="none">
                <a:solidFill>
                  <a:srgbClr val="888888"/>
                </a:solidFill>
                <a:latin typeface="Roboto"/>
                <a:ea typeface="Roboto"/>
                <a:cs typeface="Roboto"/>
                <a:sym typeface="Roboto"/>
              </a:defRPr>
            </a:lvl8pPr>
            <a:lvl9pPr marL="0" marR="0" lvl="8" indent="0" algn="r" rtl="0">
              <a:spcBef>
                <a:spcPts val="0"/>
              </a:spcBef>
              <a:buNone/>
              <a:defRPr sz="960" b="0" i="0" u="none" strike="noStrike" cap="none">
                <a:solidFill>
                  <a:srgbClr val="888888"/>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www.mynextmove.org/profile/summary/25-2011.00"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hyperlink" Target="https://www.publicdomainpictures.net/view-image.php?image=125916&amp;picture=abc-123-xyz" TargetMode="Externa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8"/>
        <p:cNvGrpSpPr/>
        <p:nvPr/>
      </p:nvGrpSpPr>
      <p:grpSpPr>
        <a:xfrm>
          <a:off x="0" y="0"/>
          <a:ext cx="0" cy="0"/>
          <a:chOff x="0" y="0"/>
          <a:chExt cx="0" cy="0"/>
        </a:xfrm>
      </p:grpSpPr>
      <p:sp>
        <p:nvSpPr>
          <p:cNvPr id="239" name="Google Shape;239;p13"/>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a:p>
        </p:txBody>
      </p:sp>
      <p:sp>
        <p:nvSpPr>
          <p:cNvPr id="240" name="Google Shape;240;p13"/>
          <p:cNvSpPr txBox="1"/>
          <p:nvPr/>
        </p:nvSpPr>
        <p:spPr>
          <a:xfrm>
            <a:off x="350520" y="2087116"/>
            <a:ext cx="6461760" cy="1172116"/>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4000">
                <a:solidFill>
                  <a:srgbClr val="029DB6"/>
                </a:solidFill>
                <a:latin typeface="Montserrat Light"/>
                <a:ea typeface="Montserrat Light"/>
                <a:cs typeface="Montserrat Light"/>
                <a:sym typeface="Montserrat Light"/>
              </a:rPr>
              <a:t>COMPREHENSIVE PLAN</a:t>
            </a:r>
            <a:endParaRPr/>
          </a:p>
          <a:p>
            <a:pPr marL="0" marR="0" lvl="0" indent="0" algn="l" rtl="0">
              <a:lnSpc>
                <a:spcPct val="120000"/>
              </a:lnSpc>
              <a:spcBef>
                <a:spcPts val="0"/>
              </a:spcBef>
              <a:spcAft>
                <a:spcPts val="0"/>
              </a:spcAft>
              <a:buNone/>
            </a:pPr>
            <a:r>
              <a:rPr lang="en-US" sz="1800" b="1">
                <a:solidFill>
                  <a:srgbClr val="029DB6"/>
                </a:solidFill>
                <a:latin typeface="Montserrat"/>
                <a:ea typeface="Montserrat"/>
                <a:cs typeface="Montserrat"/>
                <a:sym typeface="Montserrat"/>
              </a:rPr>
              <a:t>2024 – 2026 </a:t>
            </a:r>
            <a:endParaRPr/>
          </a:p>
        </p:txBody>
      </p:sp>
      <p:sp>
        <p:nvSpPr>
          <p:cNvPr id="242" name="Google Shape;242;p13"/>
          <p:cNvSpPr txBox="1"/>
          <p:nvPr/>
        </p:nvSpPr>
        <p:spPr>
          <a:xfrm>
            <a:off x="350550" y="2183800"/>
            <a:ext cx="6461700" cy="585000"/>
          </a:xfrm>
          <a:prstGeom prst="rect">
            <a:avLst/>
          </a:prstGeom>
          <a:solidFill>
            <a:srgbClr val="D2ECED"/>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600" b="1">
                <a:solidFill>
                  <a:srgbClr val="029DB6"/>
                </a:solidFill>
                <a:latin typeface="Montserrat"/>
                <a:ea typeface="Montserrat"/>
                <a:cs typeface="Montserrat"/>
                <a:sym typeface="Montserrat"/>
              </a:rPr>
              <a:t>NEEDS ASSESSMENT</a:t>
            </a:r>
            <a:endParaRPr sz="2600" b="1">
              <a:solidFill>
                <a:srgbClr val="029DB6"/>
              </a:solidFill>
              <a:latin typeface="Montserrat"/>
              <a:ea typeface="Montserrat"/>
              <a:cs typeface="Montserrat"/>
              <a:sym typeface="Montserrat"/>
            </a:endParaRPr>
          </a:p>
        </p:txBody>
      </p:sp>
      <p:pic>
        <p:nvPicPr>
          <p:cNvPr id="2" name="Picture 1" descr="A picture containing text, clipart, vector graphics&#10;&#10;Description automatically generated">
            <a:extLst>
              <a:ext uri="{FF2B5EF4-FFF2-40B4-BE49-F238E27FC236}">
                <a16:creationId xmlns:a16="http://schemas.microsoft.com/office/drawing/2014/main" id="{A86B5B65-A211-D82C-4450-DBC9A8F23261}"/>
              </a:ext>
            </a:extLst>
          </p:cNvPr>
          <p:cNvPicPr>
            <a:picLocks noChangeAspect="1"/>
          </p:cNvPicPr>
          <p:nvPr/>
        </p:nvPicPr>
        <p:blipFill>
          <a:blip r:embed="rId4"/>
          <a:stretch>
            <a:fillRect/>
          </a:stretch>
        </p:blipFill>
        <p:spPr>
          <a:xfrm>
            <a:off x="266700" y="264520"/>
            <a:ext cx="3390900" cy="14288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6"/>
        <p:cNvGrpSpPr/>
        <p:nvPr/>
      </p:nvGrpSpPr>
      <p:grpSpPr>
        <a:xfrm>
          <a:off x="0" y="0"/>
          <a:ext cx="0" cy="0"/>
          <a:chOff x="0" y="0"/>
          <a:chExt cx="0" cy="0"/>
        </a:xfrm>
      </p:grpSpPr>
      <p:sp>
        <p:nvSpPr>
          <p:cNvPr id="247" name="Google Shape;247;p18"/>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sp>
        <p:nvSpPr>
          <p:cNvPr id="248" name="Google Shape;248;p18"/>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a:solidFill>
                  <a:srgbClr val="029DB6"/>
                </a:solidFill>
                <a:latin typeface="Montserrat"/>
                <a:ea typeface="Montserrat"/>
                <a:cs typeface="Montserrat"/>
                <a:sym typeface="Montserrat"/>
              </a:rPr>
              <a:t>Acknowledgments</a:t>
            </a:r>
            <a:endParaRPr b="1"/>
          </a:p>
        </p:txBody>
      </p:sp>
      <p:sp>
        <p:nvSpPr>
          <p:cNvPr id="249" name="Google Shape;249;p18"/>
          <p:cNvSpPr txBox="1"/>
          <p:nvPr/>
        </p:nvSpPr>
        <p:spPr>
          <a:xfrm>
            <a:off x="548638" y="1701799"/>
            <a:ext cx="6263642" cy="76328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dirty="0">
                <a:solidFill>
                  <a:schemeClr val="dk1"/>
                </a:solidFill>
                <a:latin typeface="Roboto"/>
                <a:ea typeface="Roboto"/>
                <a:cs typeface="Roboto"/>
                <a:sym typeface="Roboto"/>
              </a:rPr>
              <a:t>The Edgefield County First Steps Needs and Resources Assessment process for 2023 began in January 2023 with surveys that were distributed to community partners and parents with young children. </a:t>
            </a:r>
          </a:p>
          <a:p>
            <a:pPr marL="0" marR="0" lvl="0" indent="0" algn="l" rtl="0">
              <a:spcBef>
                <a:spcPts val="0"/>
              </a:spcBef>
              <a:spcAft>
                <a:spcPts val="0"/>
              </a:spcAft>
              <a:buNone/>
            </a:pPr>
            <a:endParaRPr lang="en-US" dirty="0">
              <a:solidFill>
                <a:schemeClr val="dk1"/>
              </a:solidFill>
              <a:latin typeface="Roboto"/>
              <a:ea typeface="Roboto"/>
              <a:cs typeface="Roboto"/>
              <a:sym typeface="Roboto"/>
            </a:endParaRPr>
          </a:p>
          <a:p>
            <a:pPr marL="0" marR="0" lvl="0" indent="0" algn="l" rtl="0">
              <a:spcBef>
                <a:spcPts val="0"/>
              </a:spcBef>
              <a:spcAft>
                <a:spcPts val="0"/>
              </a:spcAft>
              <a:buNone/>
            </a:pPr>
            <a:r>
              <a:rPr lang="en-US" dirty="0">
                <a:solidFill>
                  <a:schemeClr val="dk1"/>
                </a:solidFill>
                <a:latin typeface="Roboto"/>
                <a:ea typeface="Roboto"/>
                <a:cs typeface="Roboto"/>
                <a:sym typeface="Roboto"/>
              </a:rPr>
              <a:t>These survey results were tabulated and a report was created. Additional sources were utilized for data reports, including </a:t>
            </a:r>
            <a:r>
              <a:rPr lang="en-US" dirty="0" err="1">
                <a:solidFill>
                  <a:schemeClr val="dk1"/>
                </a:solidFill>
                <a:latin typeface="Roboto"/>
                <a:ea typeface="Roboto"/>
                <a:cs typeface="Roboto"/>
                <a:sym typeface="Roboto"/>
              </a:rPr>
              <a:t>KidsCount</a:t>
            </a:r>
            <a:r>
              <a:rPr lang="en-US" dirty="0">
                <a:solidFill>
                  <a:schemeClr val="dk1"/>
                </a:solidFill>
                <a:latin typeface="Roboto"/>
                <a:ea typeface="Roboto"/>
                <a:cs typeface="Roboto"/>
                <a:sym typeface="Roboto"/>
              </a:rPr>
              <a:t>, County Health Rankings and Roadmaps from the University of Wisconsin Population Health Institute, the South Carolina Department of Social Services, South Carolina DHEC Vital Records, the South Carolina Education Oversight Committee, and the American Community Survey 5-Year Estimates (2016-2020). </a:t>
            </a:r>
          </a:p>
          <a:p>
            <a:pPr marL="0" marR="0" lvl="0" indent="0" algn="l" rtl="0">
              <a:spcBef>
                <a:spcPts val="0"/>
              </a:spcBef>
              <a:spcAft>
                <a:spcPts val="0"/>
              </a:spcAft>
              <a:buNone/>
            </a:pPr>
            <a:endParaRPr lang="en-US" dirty="0">
              <a:solidFill>
                <a:schemeClr val="dk1"/>
              </a:solidFill>
              <a:latin typeface="Roboto"/>
              <a:ea typeface="Roboto"/>
              <a:cs typeface="Roboto"/>
              <a:sym typeface="Roboto"/>
            </a:endParaRPr>
          </a:p>
          <a:p>
            <a:pPr marL="0" marR="0" lvl="0" indent="0" algn="l" rtl="0">
              <a:spcBef>
                <a:spcPts val="0"/>
              </a:spcBef>
              <a:spcAft>
                <a:spcPts val="0"/>
              </a:spcAft>
              <a:buNone/>
            </a:pPr>
            <a:r>
              <a:rPr lang="en-US" dirty="0">
                <a:solidFill>
                  <a:schemeClr val="dk1"/>
                </a:solidFill>
                <a:latin typeface="Roboto"/>
                <a:ea typeface="Roboto"/>
                <a:cs typeface="Roboto"/>
                <a:sym typeface="Roboto"/>
              </a:rPr>
              <a:t>Two community meetings were held in February 2023 with participants attending representing the local school district, local child care providers, Early Head Start, faith community, Adult Education, Family Literacy, local charter school, law enforcement, mental health, and  local non-profit organizations. During the first meeting, the attendees reviewed data relevant to young children and their families and brainstormed the vision and values of an early childhood system where all children reach their highest potential.</a:t>
            </a:r>
          </a:p>
          <a:p>
            <a:pPr marL="0" marR="0" lvl="0" indent="0" algn="l" rtl="0">
              <a:spcBef>
                <a:spcPts val="0"/>
              </a:spcBef>
              <a:spcAft>
                <a:spcPts val="0"/>
              </a:spcAft>
              <a:buNone/>
            </a:pPr>
            <a:endParaRPr lang="en-US" dirty="0">
              <a:solidFill>
                <a:schemeClr val="dk1"/>
              </a:solidFill>
              <a:latin typeface="Roboto"/>
              <a:ea typeface="Roboto"/>
              <a:cs typeface="Roboto"/>
              <a:sym typeface="Roboto"/>
            </a:endParaRPr>
          </a:p>
          <a:p>
            <a:pPr marL="0" marR="0" lvl="0" indent="0" algn="l" rtl="0">
              <a:spcBef>
                <a:spcPts val="0"/>
              </a:spcBef>
              <a:spcAft>
                <a:spcPts val="0"/>
              </a:spcAft>
              <a:buNone/>
            </a:pPr>
            <a:r>
              <a:rPr lang="en-US" dirty="0">
                <a:solidFill>
                  <a:schemeClr val="dk1"/>
                </a:solidFill>
                <a:latin typeface="Roboto"/>
                <a:ea typeface="Roboto"/>
                <a:cs typeface="Roboto"/>
                <a:sym typeface="Roboto"/>
              </a:rPr>
              <a:t>During the second meeting, the attendees spent time mapping the county resources/assets and identifying needs of the community. The meeting concluded with the group discussing the gaps in the resources. </a:t>
            </a:r>
          </a:p>
          <a:p>
            <a:pPr marL="0" marR="0" lvl="0" indent="0" algn="l" rtl="0">
              <a:spcBef>
                <a:spcPts val="0"/>
              </a:spcBef>
              <a:spcAft>
                <a:spcPts val="0"/>
              </a:spcAft>
              <a:buNone/>
            </a:pPr>
            <a:endParaRPr lang="en-US" dirty="0">
              <a:solidFill>
                <a:schemeClr val="dk1"/>
              </a:solidFill>
              <a:latin typeface="Roboto"/>
              <a:ea typeface="Roboto"/>
              <a:cs typeface="Roboto"/>
              <a:sym typeface="Roboto"/>
            </a:endParaRPr>
          </a:p>
          <a:p>
            <a:pPr marL="0" marR="0" lvl="0" indent="0" algn="l" rtl="0">
              <a:spcBef>
                <a:spcPts val="0"/>
              </a:spcBef>
              <a:spcAft>
                <a:spcPts val="0"/>
              </a:spcAft>
              <a:buNone/>
            </a:pPr>
            <a:r>
              <a:rPr lang="en-US" dirty="0">
                <a:solidFill>
                  <a:schemeClr val="dk1"/>
                </a:solidFill>
                <a:latin typeface="Roboto"/>
                <a:ea typeface="Roboto"/>
                <a:cs typeface="Roboto"/>
                <a:sym typeface="Roboto"/>
              </a:rPr>
              <a:t>Edgefield County First Steps wants to acknowledge those who completed surveys as well as the attendees at the two community meetings. All contributions were invaluable as we proceed with the completion of our needs and resources assessment.</a:t>
            </a:r>
            <a:endParaRPr dirty="0">
              <a:solidFill>
                <a:schemeClr val="dk1"/>
              </a:solidFill>
              <a:latin typeface="Roboto"/>
              <a:ea typeface="Roboto"/>
              <a:cs typeface="Roboto"/>
              <a:sym typeface="Roboto"/>
            </a:endParaRPr>
          </a:p>
          <a:p>
            <a:pPr marL="0" marR="0" lvl="0" indent="0" algn="l" rtl="0">
              <a:spcBef>
                <a:spcPts val="0"/>
              </a:spcBef>
              <a:spcAft>
                <a:spcPts val="0"/>
              </a:spcAft>
              <a:buNone/>
            </a:pPr>
            <a:endParaRPr lang="en-US" i="1" dirty="0">
              <a:solidFill>
                <a:schemeClr val="dk1"/>
              </a:solidFill>
              <a:latin typeface="Roboto"/>
              <a:ea typeface="Roboto"/>
              <a:cs typeface="Roboto"/>
              <a:sym typeface="Roboto"/>
            </a:endParaRPr>
          </a:p>
          <a:p>
            <a:pPr marL="0" marR="0" lvl="0" indent="0" algn="l" rtl="0">
              <a:spcBef>
                <a:spcPts val="0"/>
              </a:spcBef>
              <a:spcAft>
                <a:spcPts val="0"/>
              </a:spcAft>
              <a:buNone/>
            </a:pPr>
            <a:endParaRPr lang="en-US" i="1" dirty="0">
              <a:solidFill>
                <a:schemeClr val="dk1"/>
              </a:solidFill>
              <a:latin typeface="Roboto"/>
              <a:ea typeface="Roboto"/>
              <a:cs typeface="Roboto"/>
              <a:sym typeface="Roboto"/>
            </a:endParaRPr>
          </a:p>
          <a:p>
            <a:pPr marL="0" marR="0" lvl="0" indent="0" algn="l" rtl="0">
              <a:spcBef>
                <a:spcPts val="0"/>
              </a:spcBef>
              <a:spcAft>
                <a:spcPts val="0"/>
              </a:spcAft>
              <a:buNone/>
            </a:pPr>
            <a:endParaRPr lang="en-US" i="1" dirty="0">
              <a:solidFill>
                <a:schemeClr val="dk1"/>
              </a:solidFill>
              <a:latin typeface="Roboto"/>
              <a:ea typeface="Roboto"/>
              <a:cs typeface="Roboto"/>
              <a:sym typeface="Roboto"/>
            </a:endParaRPr>
          </a:p>
          <a:p>
            <a:pPr marL="0" marR="0" lvl="0" indent="0" algn="l" rtl="0">
              <a:spcBef>
                <a:spcPts val="0"/>
              </a:spcBef>
              <a:spcAft>
                <a:spcPts val="0"/>
              </a:spcAft>
              <a:buNone/>
            </a:pPr>
            <a:r>
              <a:rPr lang="en-US" i="1" dirty="0">
                <a:solidFill>
                  <a:schemeClr val="dk1"/>
                </a:solidFill>
                <a:latin typeface="Roboto"/>
                <a:ea typeface="Roboto"/>
                <a:cs typeface="Roboto"/>
                <a:sym typeface="Roboto"/>
              </a:rPr>
              <a:t>“The project described was supported through South Carolina First Steps by the Preschool Development Grant Birth through Five Initiative (PDG B-5), Grant Number 90TP0080-02-01 from the Office of Child Care, Administration for Children and Families, U.S. Department of Health and Human Services.”</a:t>
            </a:r>
            <a:endParaRPr i="1" dirty="0">
              <a:solidFill>
                <a:schemeClr val="dk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3"/>
        <p:cNvGrpSpPr/>
        <p:nvPr/>
      </p:nvGrpSpPr>
      <p:grpSpPr>
        <a:xfrm>
          <a:off x="0" y="0"/>
          <a:ext cx="0" cy="0"/>
          <a:chOff x="0" y="0"/>
          <a:chExt cx="0" cy="0"/>
        </a:xfrm>
      </p:grpSpPr>
      <p:sp>
        <p:nvSpPr>
          <p:cNvPr id="254" name="Google Shape;254;p15"/>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sp>
        <p:nvSpPr>
          <p:cNvPr id="255" name="Google Shape;255;p15"/>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a:solidFill>
                  <a:srgbClr val="029DB6"/>
                </a:solidFill>
                <a:latin typeface="Montserrat"/>
                <a:ea typeface="Montserrat"/>
                <a:cs typeface="Montserrat"/>
                <a:sym typeface="Montserrat"/>
              </a:rPr>
              <a:t>Message from the Executive Director</a:t>
            </a:r>
            <a:endParaRPr b="1"/>
          </a:p>
        </p:txBody>
      </p:sp>
      <p:sp>
        <p:nvSpPr>
          <p:cNvPr id="257" name="Google Shape;257;p15"/>
          <p:cNvSpPr txBox="1"/>
          <p:nvPr/>
        </p:nvSpPr>
        <p:spPr>
          <a:xfrm>
            <a:off x="3454399" y="1908392"/>
            <a:ext cx="5405264" cy="8436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rgbClr val="029DB6"/>
                </a:solidFill>
                <a:latin typeface="Roboto"/>
                <a:ea typeface="Roboto"/>
                <a:cs typeface="Roboto"/>
                <a:sym typeface="Roboto"/>
              </a:rPr>
              <a:t>Candi Lalonde</a:t>
            </a:r>
            <a:endParaRPr dirty="0"/>
          </a:p>
          <a:p>
            <a:pPr marL="0" marR="0" lvl="0" indent="0" algn="l" rtl="0">
              <a:spcBef>
                <a:spcPts val="0"/>
              </a:spcBef>
              <a:spcAft>
                <a:spcPts val="0"/>
              </a:spcAft>
              <a:buNone/>
            </a:pPr>
            <a:r>
              <a:rPr lang="en-US" sz="1600" dirty="0">
                <a:solidFill>
                  <a:schemeClr val="dk1"/>
                </a:solidFill>
                <a:latin typeface="Roboto"/>
                <a:ea typeface="Roboto"/>
                <a:cs typeface="Roboto"/>
                <a:sym typeface="Roboto"/>
              </a:rPr>
              <a:t>Executive Director</a:t>
            </a:r>
            <a:endParaRPr dirty="0"/>
          </a:p>
          <a:p>
            <a:pPr marL="0" marR="0" lvl="0" indent="0" algn="l" rtl="0">
              <a:spcBef>
                <a:spcPts val="0"/>
              </a:spcBef>
              <a:spcAft>
                <a:spcPts val="0"/>
              </a:spcAft>
              <a:buNone/>
            </a:pPr>
            <a:r>
              <a:rPr lang="en-US" sz="1600" dirty="0">
                <a:solidFill>
                  <a:schemeClr val="dk1"/>
                </a:solidFill>
                <a:latin typeface="Roboto"/>
                <a:ea typeface="Roboto"/>
                <a:cs typeface="Roboto"/>
                <a:sym typeface="Roboto"/>
              </a:rPr>
              <a:t>Edgefield County First Steps</a:t>
            </a:r>
            <a:endParaRPr dirty="0"/>
          </a:p>
        </p:txBody>
      </p:sp>
      <p:sp>
        <p:nvSpPr>
          <p:cNvPr id="258" name="Google Shape;258;p15"/>
          <p:cNvSpPr txBox="1"/>
          <p:nvPr/>
        </p:nvSpPr>
        <p:spPr>
          <a:xfrm>
            <a:off x="210964" y="4016166"/>
            <a:ext cx="6647036" cy="45242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Roboto"/>
                <a:ea typeface="Roboto"/>
                <a:cs typeface="Roboto"/>
                <a:sym typeface="Roboto"/>
              </a:rPr>
              <a:t>Every three years, the First Steps legislation requires that each First Steps Partnership Board bring the community together to identify the county’s needs and resources. We use this time to review data relevant to the health and well-being of families with young children in our county, ascertain ideas about school readiness of young children, and determine the greatest needs of families with young children. </a:t>
            </a:r>
          </a:p>
          <a:p>
            <a:pPr marL="0" marR="0" lvl="0" indent="0" algn="l" rtl="0">
              <a:spcBef>
                <a:spcPts val="0"/>
              </a:spcBef>
              <a:spcAft>
                <a:spcPts val="0"/>
              </a:spcAft>
              <a:buNone/>
            </a:pPr>
            <a:endParaRPr lang="en-US" sz="1600" dirty="0">
              <a:solidFill>
                <a:schemeClr val="dk1"/>
              </a:solidFill>
              <a:latin typeface="Roboto"/>
              <a:ea typeface="Roboto"/>
              <a:cs typeface="Roboto"/>
              <a:sym typeface="Roboto"/>
            </a:endParaRPr>
          </a:p>
          <a:p>
            <a:pPr marL="0" marR="0" lvl="0" indent="0" algn="l" rtl="0">
              <a:spcBef>
                <a:spcPts val="0"/>
              </a:spcBef>
              <a:spcAft>
                <a:spcPts val="0"/>
              </a:spcAft>
              <a:buNone/>
            </a:pPr>
            <a:r>
              <a:rPr lang="en-US" sz="1600" dirty="0">
                <a:solidFill>
                  <a:schemeClr val="dk1"/>
                </a:solidFill>
                <a:latin typeface="Roboto"/>
                <a:ea typeface="Roboto"/>
                <a:cs typeface="Roboto"/>
                <a:sym typeface="Roboto"/>
              </a:rPr>
              <a:t>While we spend time with our community partners and families on a regular basis, our Board and staff look forward to this activity as it affords us the opportunity to formally recognize the resources located in our county and evaluate the needs of the families with young children.</a:t>
            </a:r>
          </a:p>
          <a:p>
            <a:pPr marL="0" marR="0" lvl="0" indent="0" algn="l" rtl="0">
              <a:spcBef>
                <a:spcPts val="0"/>
              </a:spcBef>
              <a:spcAft>
                <a:spcPts val="0"/>
              </a:spcAft>
              <a:buNone/>
            </a:pPr>
            <a:endParaRPr lang="en-US" sz="1600" dirty="0">
              <a:solidFill>
                <a:schemeClr val="dk1"/>
              </a:solidFill>
              <a:latin typeface="Roboto"/>
              <a:ea typeface="Roboto"/>
              <a:cs typeface="Roboto"/>
              <a:sym typeface="Roboto"/>
            </a:endParaRPr>
          </a:p>
          <a:p>
            <a:pPr marL="0" marR="0" lvl="0" indent="0" algn="l" rtl="0">
              <a:spcBef>
                <a:spcPts val="0"/>
              </a:spcBef>
              <a:spcAft>
                <a:spcPts val="0"/>
              </a:spcAft>
              <a:buNone/>
            </a:pPr>
            <a:r>
              <a:rPr lang="en-US" sz="1600" dirty="0">
                <a:solidFill>
                  <a:schemeClr val="dk1"/>
                </a:solidFill>
                <a:latin typeface="Roboto"/>
                <a:ea typeface="Roboto"/>
                <a:cs typeface="Roboto"/>
                <a:sym typeface="Roboto"/>
              </a:rPr>
              <a:t>The feedback we receive during this process is used to inform our programs and services for the next three years so that we are better able to meet the needs of families with young children. We do all this in support of our vision that every Edgefield County child will be prepared for success in school.</a:t>
            </a:r>
            <a:endParaRPr sz="1600" dirty="0">
              <a:solidFill>
                <a:schemeClr val="dk1"/>
              </a:solidFill>
              <a:latin typeface="Roboto"/>
              <a:ea typeface="Roboto"/>
              <a:cs typeface="Roboto"/>
              <a:sym typeface="Roboto"/>
            </a:endParaRPr>
          </a:p>
        </p:txBody>
      </p:sp>
      <p:pic>
        <p:nvPicPr>
          <p:cNvPr id="3" name="Picture 2" descr="A picture containing person, wall, smiling, posing&#10;&#10;Description automatically generated">
            <a:extLst>
              <a:ext uri="{FF2B5EF4-FFF2-40B4-BE49-F238E27FC236}">
                <a16:creationId xmlns:a16="http://schemas.microsoft.com/office/drawing/2014/main" id="{7BE56278-A78B-9940-2AF4-2C721B4E9227}"/>
              </a:ext>
            </a:extLst>
          </p:cNvPr>
          <p:cNvPicPr>
            <a:picLocks noChangeAspect="1"/>
          </p:cNvPicPr>
          <p:nvPr/>
        </p:nvPicPr>
        <p:blipFill>
          <a:blip r:embed="rId4"/>
          <a:stretch>
            <a:fillRect/>
          </a:stretch>
        </p:blipFill>
        <p:spPr>
          <a:xfrm>
            <a:off x="325264" y="1614833"/>
            <a:ext cx="2772482" cy="2042882"/>
          </a:xfrm>
          <a:prstGeom prst="rect">
            <a:avLst/>
          </a:prstGeom>
        </p:spPr>
      </p:pic>
      <p:sp>
        <p:nvSpPr>
          <p:cNvPr id="5" name="TextBox 4">
            <a:extLst>
              <a:ext uri="{FF2B5EF4-FFF2-40B4-BE49-F238E27FC236}">
                <a16:creationId xmlns:a16="http://schemas.microsoft.com/office/drawing/2014/main" id="{F10DBCD3-B398-3D09-2D26-1BDCA535B323}"/>
              </a:ext>
            </a:extLst>
          </p:cNvPr>
          <p:cNvSpPr txBox="1"/>
          <p:nvPr/>
        </p:nvSpPr>
        <p:spPr>
          <a:xfrm>
            <a:off x="210964" y="8586211"/>
            <a:ext cx="2886782" cy="400110"/>
          </a:xfrm>
          <a:prstGeom prst="rect">
            <a:avLst/>
          </a:prstGeom>
          <a:noFill/>
        </p:spPr>
        <p:txBody>
          <a:bodyPr wrap="square" rtlCol="0">
            <a:spAutoFit/>
          </a:bodyPr>
          <a:lstStyle/>
          <a:p>
            <a:r>
              <a:rPr lang="en-US" sz="2000" dirty="0">
                <a:latin typeface="Script MT Bold" panose="03040602040607080904" pitchFamily="66" charset="0"/>
              </a:rPr>
              <a:t>Candi Lalonde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3"/>
        <p:cNvGrpSpPr/>
        <p:nvPr/>
      </p:nvGrpSpPr>
      <p:grpSpPr>
        <a:xfrm>
          <a:off x="0" y="0"/>
          <a:ext cx="0" cy="0"/>
          <a:chOff x="0" y="0"/>
          <a:chExt cx="0" cy="0"/>
        </a:xfrm>
      </p:grpSpPr>
      <p:sp>
        <p:nvSpPr>
          <p:cNvPr id="274" name="Google Shape;274;p17"/>
          <p:cNvSpPr txBox="1">
            <a:spLocks noGrp="1"/>
          </p:cNvSpPr>
          <p:nvPr>
            <p:ph type="sldNum" idx="12"/>
          </p:nvPr>
        </p:nvSpPr>
        <p:spPr>
          <a:xfrm>
            <a:off x="4533185" y="8805017"/>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sp>
        <p:nvSpPr>
          <p:cNvPr id="275" name="Google Shape;275;p17" descr="timeline "/>
          <p:cNvSpPr/>
          <p:nvPr/>
        </p:nvSpPr>
        <p:spPr>
          <a:xfrm rot="-5400000">
            <a:off x="1645390" y="2171277"/>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E7E6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a:solidFill>
                <a:srgbClr val="FFFFFF"/>
              </a:solidFill>
              <a:latin typeface="Roboto"/>
              <a:ea typeface="Roboto"/>
              <a:cs typeface="Roboto"/>
              <a:sym typeface="Roboto"/>
            </a:endParaRPr>
          </a:p>
        </p:txBody>
      </p:sp>
      <p:sp>
        <p:nvSpPr>
          <p:cNvPr id="276" name="Google Shape;276;p17" descr="timeline "/>
          <p:cNvSpPr/>
          <p:nvPr/>
        </p:nvSpPr>
        <p:spPr>
          <a:xfrm rot="5400000" flipH="1">
            <a:off x="1659766" y="2178307"/>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a:solidFill>
                <a:srgbClr val="FFFFFF"/>
              </a:solidFill>
              <a:latin typeface="Roboto"/>
              <a:ea typeface="Roboto"/>
              <a:cs typeface="Roboto"/>
              <a:sym typeface="Roboto"/>
            </a:endParaRPr>
          </a:p>
        </p:txBody>
      </p:sp>
      <p:sp>
        <p:nvSpPr>
          <p:cNvPr id="277" name="Google Shape;277;p17" descr="timeline endpoints"/>
          <p:cNvSpPr/>
          <p:nvPr/>
        </p:nvSpPr>
        <p:spPr>
          <a:xfrm rot="5400000">
            <a:off x="3610961" y="1624834"/>
            <a:ext cx="142800" cy="142800"/>
          </a:xfrm>
          <a:prstGeom prst="ellipse">
            <a:avLst/>
          </a:pr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Roboto"/>
              <a:ea typeface="Roboto"/>
              <a:cs typeface="Roboto"/>
              <a:sym typeface="Roboto"/>
            </a:endParaRPr>
          </a:p>
        </p:txBody>
      </p:sp>
      <p:sp>
        <p:nvSpPr>
          <p:cNvPr id="278" name="Google Shape;278;p17"/>
          <p:cNvSpPr txBox="1"/>
          <p:nvPr/>
        </p:nvSpPr>
        <p:spPr>
          <a:xfrm>
            <a:off x="939800" y="1502250"/>
            <a:ext cx="1908635" cy="4617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SURVEY &amp; CONVENE</a:t>
            </a:r>
            <a:endParaRPr sz="1200" b="1" dirty="0">
              <a:solidFill>
                <a:srgbClr val="6F42C1"/>
              </a:solidFill>
            </a:endParaRPr>
          </a:p>
        </p:txBody>
      </p:sp>
      <p:sp>
        <p:nvSpPr>
          <p:cNvPr id="279" name="Google Shape;279;p17"/>
          <p:cNvSpPr txBox="1"/>
          <p:nvPr/>
        </p:nvSpPr>
        <p:spPr>
          <a:xfrm>
            <a:off x="327817" y="1767634"/>
            <a:ext cx="2527908" cy="1050557"/>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Distributed over 500 surveys to parents with</a:t>
            </a:r>
          </a:p>
          <a:p>
            <a:pPr marL="0" lvl="0" indent="0" algn="r" rtl="0">
              <a:spcBef>
                <a:spcPts val="0"/>
              </a:spcBef>
              <a:spcAft>
                <a:spcPts val="0"/>
              </a:spcAft>
              <a:buNone/>
            </a:pPr>
            <a:r>
              <a:rPr lang="en-US" sz="825" dirty="0">
                <a:solidFill>
                  <a:srgbClr val="000000"/>
                </a:solidFill>
                <a:latin typeface="Roboto"/>
                <a:ea typeface="Roboto"/>
                <a:cs typeface="Roboto"/>
                <a:sym typeface="Roboto"/>
              </a:rPr>
              <a:t> young children and community partners</a:t>
            </a:r>
          </a:p>
          <a:p>
            <a:pPr marL="0" lvl="0" indent="0" algn="r" rtl="0">
              <a:spcBef>
                <a:spcPts val="0"/>
              </a:spcBef>
              <a:spcAft>
                <a:spcPts val="0"/>
              </a:spcAft>
              <a:buNone/>
            </a:pPr>
            <a:endParaRPr lang="en-US" sz="825" dirty="0">
              <a:solidFill>
                <a:srgbClr val="000000"/>
              </a:solidFill>
              <a:latin typeface="Roboto"/>
              <a:ea typeface="Roboto"/>
              <a:cs typeface="Roboto"/>
              <a:sym typeface="Roboto"/>
            </a:endParaRPr>
          </a:p>
          <a:p>
            <a:pPr marL="0" lvl="0" indent="0" algn="r" rtl="0">
              <a:spcBef>
                <a:spcPts val="0"/>
              </a:spcBef>
              <a:spcAft>
                <a:spcPts val="0"/>
              </a:spcAft>
              <a:buNone/>
            </a:pPr>
            <a:r>
              <a:rPr lang="en-US" sz="825" dirty="0">
                <a:solidFill>
                  <a:srgbClr val="000000"/>
                </a:solidFill>
                <a:latin typeface="Roboto"/>
                <a:ea typeface="Roboto"/>
                <a:cs typeface="Roboto"/>
                <a:sym typeface="Roboto"/>
              </a:rPr>
              <a:t>H</a:t>
            </a:r>
            <a:r>
              <a:rPr lang="en-US" sz="825" dirty="0">
                <a:latin typeface="Roboto"/>
                <a:ea typeface="Roboto"/>
                <a:cs typeface="Roboto"/>
                <a:sym typeface="Roboto"/>
              </a:rPr>
              <a:t>e</a:t>
            </a:r>
            <a:r>
              <a:rPr lang="en-US" sz="825" dirty="0">
                <a:solidFill>
                  <a:srgbClr val="000000"/>
                </a:solidFill>
                <a:latin typeface="Roboto"/>
                <a:ea typeface="Roboto"/>
                <a:cs typeface="Roboto"/>
                <a:sym typeface="Roboto"/>
              </a:rPr>
              <a:t>ld </a:t>
            </a:r>
            <a:r>
              <a:rPr lang="en-US" sz="825" dirty="0">
                <a:latin typeface="Roboto"/>
                <a:ea typeface="Roboto"/>
                <a:cs typeface="Roboto"/>
                <a:sym typeface="Roboto"/>
              </a:rPr>
              <a:t>two </a:t>
            </a:r>
            <a:r>
              <a:rPr lang="en-US" sz="825" dirty="0">
                <a:solidFill>
                  <a:srgbClr val="000000"/>
                </a:solidFill>
                <a:latin typeface="Roboto"/>
                <a:ea typeface="Roboto"/>
                <a:cs typeface="Roboto"/>
                <a:sym typeface="Roboto"/>
              </a:rPr>
              <a:t>community convenings with </a:t>
            </a:r>
            <a:r>
              <a:rPr lang="en-US" sz="825" dirty="0">
                <a:latin typeface="Roboto"/>
                <a:ea typeface="Roboto"/>
                <a:cs typeface="Roboto"/>
                <a:sym typeface="Roboto"/>
              </a:rPr>
              <a:t>20</a:t>
            </a:r>
            <a:r>
              <a:rPr lang="en-US" sz="825" dirty="0">
                <a:solidFill>
                  <a:srgbClr val="000000"/>
                </a:solidFill>
                <a:latin typeface="Roboto"/>
                <a:ea typeface="Roboto"/>
                <a:cs typeface="Roboto"/>
                <a:sym typeface="Roboto"/>
              </a:rPr>
              <a:t> </a:t>
            </a:r>
            <a:r>
              <a:rPr lang="en-US" sz="825" dirty="0">
                <a:latin typeface="Roboto"/>
                <a:ea typeface="Roboto"/>
                <a:cs typeface="Roboto"/>
                <a:sym typeface="Roboto"/>
              </a:rPr>
              <a:t>participants and</a:t>
            </a:r>
            <a:r>
              <a:rPr lang="en-US" sz="825" dirty="0">
                <a:solidFill>
                  <a:srgbClr val="000000"/>
                </a:solidFill>
                <a:latin typeface="Roboto"/>
                <a:ea typeface="Roboto"/>
                <a:cs typeface="Roboto"/>
                <a:sym typeface="Roboto"/>
              </a:rPr>
              <a:t> developed a vision for young children</a:t>
            </a:r>
          </a:p>
          <a:p>
            <a:pPr marL="0" lvl="0" indent="0" algn="r" rtl="0">
              <a:spcBef>
                <a:spcPts val="0"/>
              </a:spcBef>
              <a:spcAft>
                <a:spcPts val="0"/>
              </a:spcAft>
              <a:buNone/>
            </a:pPr>
            <a:r>
              <a:rPr lang="en-US" sz="825" dirty="0">
                <a:solidFill>
                  <a:srgbClr val="000000"/>
                </a:solidFill>
                <a:latin typeface="Roboto"/>
                <a:ea typeface="Roboto"/>
                <a:cs typeface="Roboto"/>
                <a:sym typeface="Roboto"/>
              </a:rPr>
              <a:t> and their families</a:t>
            </a:r>
            <a:endParaRPr sz="825" dirty="0">
              <a:solidFill>
                <a:srgbClr val="000000"/>
              </a:solidFill>
              <a:latin typeface="Avenir"/>
              <a:ea typeface="Avenir"/>
              <a:cs typeface="Avenir"/>
              <a:sym typeface="Avenir"/>
            </a:endParaRPr>
          </a:p>
          <a:p>
            <a:pPr marL="0" lvl="0" indent="0" algn="r" rtl="0">
              <a:spcBef>
                <a:spcPts val="750"/>
              </a:spcBef>
              <a:spcAft>
                <a:spcPts val="0"/>
              </a:spcAft>
              <a:buNone/>
            </a:pPr>
            <a:r>
              <a:rPr lang="en-US" sz="825" dirty="0">
                <a:solidFill>
                  <a:srgbClr val="000000"/>
                </a:solidFill>
                <a:latin typeface="Roboto"/>
                <a:ea typeface="Roboto"/>
                <a:cs typeface="Roboto"/>
                <a:sym typeface="Roboto"/>
              </a:rPr>
              <a:t>January </a:t>
            </a:r>
            <a:r>
              <a:rPr lang="en-US" sz="825" dirty="0">
                <a:latin typeface="Roboto"/>
                <a:ea typeface="Roboto"/>
                <a:cs typeface="Roboto"/>
                <a:sym typeface="Roboto"/>
              </a:rPr>
              <a:t>- </a:t>
            </a:r>
            <a:r>
              <a:rPr lang="en-US" sz="825" dirty="0">
                <a:solidFill>
                  <a:srgbClr val="000000"/>
                </a:solidFill>
                <a:latin typeface="Roboto"/>
                <a:ea typeface="Roboto"/>
                <a:cs typeface="Roboto"/>
                <a:sym typeface="Roboto"/>
              </a:rPr>
              <a:t>February 2023</a:t>
            </a:r>
            <a:endParaRPr sz="825" dirty="0">
              <a:solidFill>
                <a:srgbClr val="000000"/>
              </a:solidFill>
              <a:latin typeface="Avenir"/>
              <a:ea typeface="Avenir"/>
              <a:cs typeface="Avenir"/>
              <a:sym typeface="Avenir"/>
            </a:endParaRPr>
          </a:p>
        </p:txBody>
      </p:sp>
      <p:sp>
        <p:nvSpPr>
          <p:cNvPr id="280" name="Google Shape;280;p17"/>
          <p:cNvSpPr txBox="1"/>
          <p:nvPr/>
        </p:nvSpPr>
        <p:spPr>
          <a:xfrm>
            <a:off x="4431683" y="2781025"/>
            <a:ext cx="2555700" cy="211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a:solidFill>
                  <a:srgbClr val="0D8195"/>
                </a:solidFill>
                <a:latin typeface="Montserrat"/>
                <a:ea typeface="Montserrat"/>
                <a:cs typeface="Montserrat"/>
                <a:sym typeface="Montserrat"/>
              </a:rPr>
              <a:t>UNDERSTAND</a:t>
            </a:r>
            <a:endParaRPr sz="1200" b="1">
              <a:solidFill>
                <a:srgbClr val="FEBE2E"/>
              </a:solidFill>
            </a:endParaRPr>
          </a:p>
        </p:txBody>
      </p:sp>
      <p:sp>
        <p:nvSpPr>
          <p:cNvPr id="281" name="Google Shape;281;p17"/>
          <p:cNvSpPr txBox="1"/>
          <p:nvPr/>
        </p:nvSpPr>
        <p:spPr>
          <a:xfrm>
            <a:off x="4431675" y="3000636"/>
            <a:ext cx="2555700" cy="6228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dirty="0">
                <a:solidFill>
                  <a:srgbClr val="000000"/>
                </a:solidFill>
                <a:latin typeface="Roboto"/>
                <a:ea typeface="Roboto"/>
                <a:cs typeface="Roboto"/>
                <a:sym typeface="Roboto"/>
              </a:rPr>
              <a:t>Reviewed local data and map assets to understand the state of young children, their families, and the early childhood system</a:t>
            </a:r>
            <a:endParaRPr sz="825" dirty="0">
              <a:solidFill>
                <a:srgbClr val="000000"/>
              </a:solidFill>
              <a:latin typeface="Avenir"/>
              <a:ea typeface="Avenir"/>
              <a:cs typeface="Avenir"/>
              <a:sym typeface="Avenir"/>
            </a:endParaRPr>
          </a:p>
          <a:p>
            <a:pPr marL="0" lvl="0" indent="0" algn="l" rtl="0">
              <a:spcBef>
                <a:spcPts val="750"/>
              </a:spcBef>
              <a:spcAft>
                <a:spcPts val="0"/>
              </a:spcAft>
              <a:buNone/>
            </a:pPr>
            <a:r>
              <a:rPr lang="en-US" sz="825" dirty="0">
                <a:latin typeface="Roboto"/>
                <a:ea typeface="Roboto"/>
                <a:cs typeface="Roboto"/>
                <a:sym typeface="Roboto"/>
              </a:rPr>
              <a:t>January – February 2023</a:t>
            </a:r>
            <a:endParaRPr sz="825" dirty="0">
              <a:solidFill>
                <a:srgbClr val="000000"/>
              </a:solidFill>
              <a:latin typeface="Avenir"/>
              <a:ea typeface="Avenir"/>
              <a:cs typeface="Avenir"/>
              <a:sym typeface="Avenir"/>
            </a:endParaRPr>
          </a:p>
        </p:txBody>
      </p:sp>
      <p:sp>
        <p:nvSpPr>
          <p:cNvPr id="282" name="Google Shape;282;p17"/>
          <p:cNvSpPr txBox="1"/>
          <p:nvPr/>
        </p:nvSpPr>
        <p:spPr>
          <a:xfrm>
            <a:off x="413352" y="3682225"/>
            <a:ext cx="2441100" cy="2217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a:solidFill>
                  <a:srgbClr val="0D8195"/>
                </a:solidFill>
                <a:latin typeface="Montserrat"/>
                <a:ea typeface="Montserrat"/>
                <a:cs typeface="Montserrat"/>
                <a:sym typeface="Montserrat"/>
              </a:rPr>
              <a:t>PRIORITIZE</a:t>
            </a:r>
            <a:endParaRPr sz="1200" b="1">
              <a:solidFill>
                <a:srgbClr val="79C045"/>
              </a:solidFill>
            </a:endParaRPr>
          </a:p>
        </p:txBody>
      </p:sp>
      <p:sp>
        <p:nvSpPr>
          <p:cNvPr id="283" name="Google Shape;283;p17"/>
          <p:cNvSpPr txBox="1"/>
          <p:nvPr/>
        </p:nvSpPr>
        <p:spPr>
          <a:xfrm>
            <a:off x="411725" y="3907903"/>
            <a:ext cx="2441100" cy="8859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Organized the insight gathered from the convenings and data to prioritize the concerns, needs, and gaps the partnership wants to </a:t>
            </a:r>
            <a:r>
              <a:rPr lang="en-US" sz="825">
                <a:solidFill>
                  <a:srgbClr val="000000"/>
                </a:solidFill>
                <a:latin typeface="Roboto"/>
                <a:ea typeface="Roboto"/>
                <a:cs typeface="Roboto"/>
                <a:sym typeface="Roboto"/>
              </a:rPr>
              <a:t>address and</a:t>
            </a:r>
          </a:p>
          <a:p>
            <a:pPr marL="0" lvl="0" indent="0" algn="r" rtl="0">
              <a:spcBef>
                <a:spcPts val="0"/>
              </a:spcBef>
              <a:spcAft>
                <a:spcPts val="0"/>
              </a:spcAft>
              <a:buNone/>
            </a:pPr>
            <a:r>
              <a:rPr lang="en-US" sz="825">
                <a:solidFill>
                  <a:srgbClr val="000000"/>
                </a:solidFill>
                <a:latin typeface="Roboto"/>
                <a:ea typeface="Roboto"/>
                <a:cs typeface="Roboto"/>
                <a:sym typeface="Roboto"/>
              </a:rPr>
              <a:t> </a:t>
            </a:r>
            <a:r>
              <a:rPr lang="en-US" sz="825" dirty="0">
                <a:solidFill>
                  <a:srgbClr val="000000"/>
                </a:solidFill>
                <a:latin typeface="Roboto"/>
                <a:ea typeface="Roboto"/>
                <a:cs typeface="Roboto"/>
                <a:sym typeface="Roboto"/>
              </a:rPr>
              <a:t>formalized</a:t>
            </a:r>
            <a:r>
              <a:rPr lang="en-US" sz="825" dirty="0">
                <a:latin typeface="Roboto"/>
                <a:ea typeface="Roboto"/>
                <a:cs typeface="Roboto"/>
                <a:sym typeface="Roboto"/>
              </a:rPr>
              <a:t> </a:t>
            </a:r>
            <a:r>
              <a:rPr lang="en-US" sz="825" dirty="0">
                <a:solidFill>
                  <a:srgbClr val="000000"/>
                </a:solidFill>
                <a:latin typeface="Roboto"/>
                <a:ea typeface="Roboto"/>
                <a:cs typeface="Roboto"/>
                <a:sym typeface="Roboto"/>
              </a:rPr>
              <a:t>Needs Assessment</a:t>
            </a:r>
            <a:endParaRPr sz="825" dirty="0">
              <a:solidFill>
                <a:srgbClr val="000000"/>
              </a:solidFill>
              <a:latin typeface="Avenir"/>
              <a:ea typeface="Avenir"/>
              <a:cs typeface="Avenir"/>
              <a:sym typeface="Avenir"/>
            </a:endParaRPr>
          </a:p>
          <a:p>
            <a:pPr marL="0" lvl="0" indent="0" algn="r" rtl="0">
              <a:spcBef>
                <a:spcPts val="750"/>
              </a:spcBef>
              <a:spcAft>
                <a:spcPts val="0"/>
              </a:spcAft>
              <a:buNone/>
            </a:pPr>
            <a:r>
              <a:rPr lang="en-US" sz="825" dirty="0">
                <a:latin typeface="Roboto"/>
                <a:ea typeface="Roboto"/>
                <a:cs typeface="Roboto"/>
                <a:sym typeface="Roboto"/>
              </a:rPr>
              <a:t>February  - </a:t>
            </a:r>
            <a:r>
              <a:rPr lang="en-US" sz="825" dirty="0">
                <a:solidFill>
                  <a:srgbClr val="000000"/>
                </a:solidFill>
                <a:latin typeface="Roboto"/>
                <a:ea typeface="Roboto"/>
                <a:cs typeface="Roboto"/>
                <a:sym typeface="Roboto"/>
              </a:rPr>
              <a:t>March 2023</a:t>
            </a:r>
            <a:endParaRPr sz="825" dirty="0">
              <a:solidFill>
                <a:srgbClr val="000000"/>
              </a:solidFill>
              <a:latin typeface="Avenir"/>
              <a:ea typeface="Avenir"/>
              <a:cs typeface="Avenir"/>
              <a:sym typeface="Avenir"/>
            </a:endParaRPr>
          </a:p>
        </p:txBody>
      </p:sp>
      <p:pic>
        <p:nvPicPr>
          <p:cNvPr id="284" name="Google Shape;284;p17" descr="Icon&#10;&#10;Description automatically generated"/>
          <p:cNvPicPr preferRelativeResize="0"/>
          <p:nvPr/>
        </p:nvPicPr>
        <p:blipFill rotWithShape="1">
          <a:blip r:embed="rId4">
            <a:alphaModFix/>
          </a:blip>
          <a:srcRect/>
          <a:stretch/>
        </p:blipFill>
        <p:spPr>
          <a:xfrm>
            <a:off x="3312569" y="1807116"/>
            <a:ext cx="768096" cy="768096"/>
          </a:xfrm>
          <a:prstGeom prst="rect">
            <a:avLst/>
          </a:prstGeom>
          <a:noFill/>
          <a:ln>
            <a:noFill/>
          </a:ln>
        </p:spPr>
      </p:pic>
      <p:pic>
        <p:nvPicPr>
          <p:cNvPr id="285" name="Google Shape;285;p17" descr="Icon&#10;&#10;Description automatically generated"/>
          <p:cNvPicPr preferRelativeResize="0"/>
          <p:nvPr/>
        </p:nvPicPr>
        <p:blipFill rotWithShape="1">
          <a:blip r:embed="rId5">
            <a:alphaModFix/>
          </a:blip>
          <a:srcRect/>
          <a:stretch/>
        </p:blipFill>
        <p:spPr>
          <a:xfrm>
            <a:off x="3316679" y="2818191"/>
            <a:ext cx="768096" cy="768096"/>
          </a:xfrm>
          <a:prstGeom prst="rect">
            <a:avLst/>
          </a:prstGeom>
          <a:noFill/>
          <a:ln>
            <a:noFill/>
          </a:ln>
        </p:spPr>
      </p:pic>
      <p:pic>
        <p:nvPicPr>
          <p:cNvPr id="286" name="Google Shape;286;p17" descr="Icon&#10;&#10;Description automatically generated"/>
          <p:cNvPicPr preferRelativeResize="0"/>
          <p:nvPr/>
        </p:nvPicPr>
        <p:blipFill rotWithShape="1">
          <a:blip r:embed="rId6">
            <a:alphaModFix/>
          </a:blip>
          <a:srcRect/>
          <a:stretch/>
        </p:blipFill>
        <p:spPr>
          <a:xfrm>
            <a:off x="3313859" y="3829275"/>
            <a:ext cx="768096" cy="768096"/>
          </a:xfrm>
          <a:prstGeom prst="rect">
            <a:avLst/>
          </a:prstGeom>
          <a:noFill/>
          <a:ln>
            <a:noFill/>
          </a:ln>
        </p:spPr>
      </p:pic>
      <p:cxnSp>
        <p:nvCxnSpPr>
          <p:cNvPr id="287" name="Google Shape;287;p17"/>
          <p:cNvCxnSpPr/>
          <p:nvPr/>
        </p:nvCxnSpPr>
        <p:spPr>
          <a:xfrm rot="10800000">
            <a:off x="3084143" y="2129147"/>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88" name="Google Shape;288;p17"/>
          <p:cNvCxnSpPr/>
          <p:nvPr/>
        </p:nvCxnSpPr>
        <p:spPr>
          <a:xfrm rot="10800000">
            <a:off x="4258224" y="3129389"/>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89" name="Google Shape;289;p17"/>
          <p:cNvCxnSpPr/>
          <p:nvPr/>
        </p:nvCxnSpPr>
        <p:spPr>
          <a:xfrm rot="10800000">
            <a:off x="3084143" y="4140828"/>
            <a:ext cx="0" cy="151800"/>
          </a:xfrm>
          <a:prstGeom prst="straightConnector1">
            <a:avLst/>
          </a:prstGeom>
          <a:noFill/>
          <a:ln w="28575" cap="flat" cmpd="sng">
            <a:solidFill>
              <a:srgbClr val="E7E6E6"/>
            </a:solidFill>
            <a:prstDash val="solid"/>
            <a:miter lim="800000"/>
            <a:headEnd type="none" w="sm" len="sm"/>
            <a:tailEnd type="none" w="sm" len="sm"/>
          </a:ln>
        </p:spPr>
      </p:cxnSp>
      <p:sp>
        <p:nvSpPr>
          <p:cNvPr id="290" name="Google Shape;290;p17"/>
          <p:cNvSpPr/>
          <p:nvPr/>
        </p:nvSpPr>
        <p:spPr>
          <a:xfrm>
            <a:off x="3015563" y="552450"/>
            <a:ext cx="1318500" cy="800100"/>
          </a:xfrm>
          <a:prstGeom prst="rect">
            <a:avLst/>
          </a:prstGeom>
          <a:solidFill>
            <a:srgbClr val="D2EC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7"/>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a:solidFill>
                  <a:srgbClr val="029DB6"/>
                </a:solidFill>
                <a:latin typeface="Montserrat"/>
                <a:ea typeface="Montserrat"/>
                <a:cs typeface="Montserrat"/>
                <a:sym typeface="Montserrat"/>
              </a:rPr>
              <a:t>Needs Assessment Process</a:t>
            </a:r>
            <a:endParaRPr b="1"/>
          </a:p>
        </p:txBody>
      </p:sp>
      <p:sp>
        <p:nvSpPr>
          <p:cNvPr id="293" name="Google Shape;293;p17"/>
          <p:cNvSpPr txBox="1"/>
          <p:nvPr/>
        </p:nvSpPr>
        <p:spPr>
          <a:xfrm>
            <a:off x="411726" y="5883515"/>
            <a:ext cx="2927942" cy="2400627"/>
          </a:xfrm>
          <a:prstGeom prst="rect">
            <a:avLst/>
          </a:prstGeom>
          <a:solidFill>
            <a:srgbClr val="D2ECED"/>
          </a:solid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600" dirty="0">
                <a:latin typeface="Roboto" panose="02000000000000000000" pitchFamily="2" charset="0"/>
                <a:ea typeface="Roboto" panose="02000000000000000000" pitchFamily="2" charset="0"/>
                <a:cs typeface="Roboto" panose="02000000000000000000" pitchFamily="2" charset="0"/>
                <a:sym typeface="Montserrat"/>
              </a:rPr>
              <a:t>“ I really enjoyed the meeting! It was great</a:t>
            </a:r>
          </a:p>
          <a:p>
            <a:pPr marL="0" lvl="0" indent="0" algn="r" rtl="0">
              <a:spcBef>
                <a:spcPts val="0"/>
              </a:spcBef>
              <a:spcAft>
                <a:spcPts val="0"/>
              </a:spcAft>
              <a:buNone/>
            </a:pPr>
            <a:r>
              <a:rPr lang="en-US" sz="1600" dirty="0">
                <a:latin typeface="Roboto" panose="02000000000000000000" pitchFamily="2" charset="0"/>
                <a:ea typeface="Roboto" panose="02000000000000000000" pitchFamily="2" charset="0"/>
                <a:cs typeface="Roboto" panose="02000000000000000000" pitchFamily="2" charset="0"/>
                <a:sym typeface="Montserrat"/>
              </a:rPr>
              <a:t> to hear from others </a:t>
            </a:r>
          </a:p>
          <a:p>
            <a:pPr marL="0" lvl="0" indent="0" algn="r" rtl="0">
              <a:spcBef>
                <a:spcPts val="0"/>
              </a:spcBef>
              <a:spcAft>
                <a:spcPts val="0"/>
              </a:spcAft>
              <a:buNone/>
            </a:pPr>
            <a:r>
              <a:rPr lang="en-US" sz="1600" dirty="0">
                <a:latin typeface="Roboto" panose="02000000000000000000" pitchFamily="2" charset="0"/>
                <a:ea typeface="Roboto" panose="02000000000000000000" pitchFamily="2" charset="0"/>
                <a:cs typeface="Roboto" panose="02000000000000000000" pitchFamily="2" charset="0"/>
                <a:sym typeface="Montserrat"/>
              </a:rPr>
              <a:t>in the community!”</a:t>
            </a:r>
            <a:endParaRPr sz="1600" dirty="0">
              <a:latin typeface="Roboto" panose="02000000000000000000" pitchFamily="2" charset="0"/>
              <a:ea typeface="Roboto" panose="02000000000000000000" pitchFamily="2" charset="0"/>
              <a:cs typeface="Roboto" panose="02000000000000000000" pitchFamily="2" charset="0"/>
              <a:sym typeface="Montserrat"/>
            </a:endParaRPr>
          </a:p>
          <a:p>
            <a:pPr marL="0" lvl="0" indent="0" algn="r" rtl="0">
              <a:spcBef>
                <a:spcPts val="0"/>
              </a:spcBef>
              <a:spcAft>
                <a:spcPts val="0"/>
              </a:spcAft>
              <a:buNone/>
            </a:pPr>
            <a:endParaRPr lang="en-US" sz="1600" dirty="0">
              <a:latin typeface="Roboto" panose="02000000000000000000" pitchFamily="2" charset="0"/>
              <a:ea typeface="Roboto" panose="02000000000000000000" pitchFamily="2" charset="0"/>
              <a:cs typeface="Roboto" panose="02000000000000000000" pitchFamily="2" charset="0"/>
              <a:sym typeface="Montserrat"/>
            </a:endParaRPr>
          </a:p>
          <a:p>
            <a:pPr marL="0" lvl="0" indent="0" algn="r" rtl="0">
              <a:spcBef>
                <a:spcPts val="0"/>
              </a:spcBef>
              <a:spcAft>
                <a:spcPts val="0"/>
              </a:spcAft>
              <a:buNone/>
            </a:pPr>
            <a:r>
              <a:rPr lang="en-US" sz="1600" dirty="0">
                <a:latin typeface="Roboto" panose="02000000000000000000" pitchFamily="2" charset="0"/>
                <a:ea typeface="Roboto" panose="02000000000000000000" pitchFamily="2" charset="0"/>
                <a:cs typeface="Roboto" panose="02000000000000000000" pitchFamily="2" charset="0"/>
                <a:sym typeface="Montserrat"/>
              </a:rPr>
              <a:t>Linda Whitmore, Transportation Supervisor,</a:t>
            </a:r>
          </a:p>
          <a:p>
            <a:pPr marL="0" lvl="0" indent="0" algn="r" rtl="0">
              <a:spcBef>
                <a:spcPts val="0"/>
              </a:spcBef>
              <a:spcAft>
                <a:spcPts val="0"/>
              </a:spcAft>
              <a:buNone/>
            </a:pPr>
            <a:r>
              <a:rPr lang="en-US" sz="1600" dirty="0">
                <a:latin typeface="Roboto" panose="02000000000000000000" pitchFamily="2" charset="0"/>
                <a:ea typeface="Roboto" panose="02000000000000000000" pitchFamily="2" charset="0"/>
                <a:cs typeface="Roboto" panose="02000000000000000000" pitchFamily="2" charset="0"/>
                <a:sym typeface="Montserrat"/>
              </a:rPr>
              <a:t>Edgefield County </a:t>
            </a:r>
          </a:p>
          <a:p>
            <a:pPr marL="0" lvl="0" indent="0" algn="r" rtl="0">
              <a:spcBef>
                <a:spcPts val="0"/>
              </a:spcBef>
              <a:spcAft>
                <a:spcPts val="0"/>
              </a:spcAft>
              <a:buNone/>
            </a:pPr>
            <a:r>
              <a:rPr lang="en-US" sz="1600" dirty="0">
                <a:latin typeface="Roboto" panose="02000000000000000000" pitchFamily="2" charset="0"/>
                <a:ea typeface="Roboto" panose="02000000000000000000" pitchFamily="2" charset="0"/>
                <a:cs typeface="Roboto" panose="02000000000000000000" pitchFamily="2" charset="0"/>
                <a:sym typeface="Montserrat"/>
              </a:rPr>
              <a:t>Senior Citizens Council</a:t>
            </a:r>
            <a:endParaRPr sz="1600" dirty="0">
              <a:latin typeface="Roboto" panose="02000000000000000000" pitchFamily="2" charset="0"/>
              <a:ea typeface="Roboto" panose="02000000000000000000" pitchFamily="2" charset="0"/>
              <a:cs typeface="Roboto" panose="02000000000000000000" pitchFamily="2" charset="0"/>
              <a:sym typeface="Montserrat"/>
            </a:endParaRPr>
          </a:p>
        </p:txBody>
      </p:sp>
      <p:pic>
        <p:nvPicPr>
          <p:cNvPr id="5" name="Picture 4" descr="A picture containing person, indoor&#10;&#10;Description automatically generated">
            <a:extLst>
              <a:ext uri="{FF2B5EF4-FFF2-40B4-BE49-F238E27FC236}">
                <a16:creationId xmlns:a16="http://schemas.microsoft.com/office/drawing/2014/main" id="{759341F9-5150-0CF6-AC03-FF4C6AC95ED4}"/>
              </a:ext>
            </a:extLst>
          </p:cNvPr>
          <p:cNvPicPr>
            <a:picLocks noChangeAspect="1"/>
          </p:cNvPicPr>
          <p:nvPr/>
        </p:nvPicPr>
        <p:blipFill>
          <a:blip r:embed="rId7"/>
          <a:stretch>
            <a:fillRect/>
          </a:stretch>
        </p:blipFill>
        <p:spPr>
          <a:xfrm rot="5400000">
            <a:off x="3360109" y="5542591"/>
            <a:ext cx="3903923" cy="292794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8"/>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sp>
        <p:nvSpPr>
          <p:cNvPr id="248" name="Google Shape;248;p18"/>
          <p:cNvSpPr txBox="1"/>
          <p:nvPr/>
        </p:nvSpPr>
        <p:spPr>
          <a:xfrm>
            <a:off x="548638" y="191134"/>
            <a:ext cx="6431222" cy="535491"/>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sym typeface="Montserrat"/>
              </a:rPr>
              <a:t>Edgefield County Statistics</a:t>
            </a:r>
            <a:endParaRPr b="1" dirty="0"/>
          </a:p>
        </p:txBody>
      </p:sp>
      <p:sp>
        <p:nvSpPr>
          <p:cNvPr id="249" name="Google Shape;249;p18"/>
          <p:cNvSpPr txBox="1"/>
          <p:nvPr/>
        </p:nvSpPr>
        <p:spPr>
          <a:xfrm>
            <a:off x="502920" y="726625"/>
            <a:ext cx="6446518" cy="8573140"/>
          </a:xfrm>
          <a:prstGeom prst="rect">
            <a:avLst/>
          </a:prstGeom>
          <a:noFill/>
          <a:ln>
            <a:noFill/>
          </a:ln>
        </p:spPr>
        <p:txBody>
          <a:bodyPr spcFirstLastPara="1" wrap="square" lIns="91425" tIns="45700" rIns="91425" bIns="45700" anchor="t" anchorCtr="0">
            <a:spAutoFit/>
          </a:bodyPr>
          <a:lstStyle/>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28.6 % of births occur with less than adequate prenatal care</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12% of births are to mothers with less than high school education</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62% of births are to mothers on Medicaid </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7% of births are to mothers under 20 years old</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11.5% of births are pre-term (less than 37 weeks)</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5.7% of births are low birthweight (less than 2500 grams)</a:t>
            </a:r>
          </a:p>
          <a:p>
            <a:pPr marL="0" marR="0">
              <a:lnSpc>
                <a:spcPct val="107000"/>
              </a:lnSpc>
              <a:spcBef>
                <a:spcPts val="0"/>
              </a:spcBef>
              <a:spcAft>
                <a:spcPts val="800"/>
              </a:spcAft>
            </a:pPr>
            <a:r>
              <a:rPr lang="en-US" dirty="0">
                <a:effectLst/>
                <a:highlight>
                  <a:srgbClr val="FFFF00"/>
                </a:highlight>
                <a:latin typeface="Roboto" panose="02000000000000000000" pitchFamily="2" charset="0"/>
                <a:ea typeface="Roboto" panose="02000000000000000000" pitchFamily="2" charset="0"/>
                <a:cs typeface="Roboto" panose="02000000000000000000" pitchFamily="2" charset="0"/>
              </a:rPr>
              <a:t>(All the statistics above are sourced from SC DHEC Vital Records in 2020)</a:t>
            </a:r>
            <a:endParaRPr lang="en-US" dirty="0">
              <a:effectLst/>
              <a:latin typeface="Roboto" panose="02000000000000000000" pitchFamily="2" charset="0"/>
              <a:ea typeface="Roboto" panose="02000000000000000000" pitchFamily="2" charset="0"/>
              <a:cs typeface="Roboto" panose="02000000000000000000" pitchFamily="2" charset="0"/>
            </a:endParaRP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 </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Population of children under the age of 6 who live in poverty (less than 185% of poverty level) – 45%</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Estimated number of children under the age of 6 – 1,148</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Estimated number of 3–4-year-olds – 610</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Estimated number of 3–4-year-olds enrolled in child care or preschool settings - 319</a:t>
            </a:r>
          </a:p>
          <a:p>
            <a:pPr marL="0" marR="0">
              <a:lnSpc>
                <a:spcPct val="107000"/>
              </a:lnSpc>
              <a:spcBef>
                <a:spcPts val="0"/>
              </a:spcBef>
              <a:spcAft>
                <a:spcPts val="800"/>
              </a:spcAft>
            </a:pPr>
            <a:r>
              <a:rPr lang="en-US" dirty="0">
                <a:effectLst/>
                <a:highlight>
                  <a:srgbClr val="FFFF00"/>
                </a:highlight>
                <a:latin typeface="Roboto" panose="02000000000000000000" pitchFamily="2" charset="0"/>
                <a:ea typeface="Roboto" panose="02000000000000000000" pitchFamily="2" charset="0"/>
                <a:cs typeface="Roboto" panose="02000000000000000000" pitchFamily="2" charset="0"/>
              </a:rPr>
              <a:t>(All population estimates are sourced from the American Community Survey 5-Year Estimates (2016 – 2020)</a:t>
            </a:r>
            <a:endParaRPr lang="en-US" dirty="0">
              <a:effectLst/>
              <a:latin typeface="Roboto" panose="02000000000000000000" pitchFamily="2" charset="0"/>
              <a:ea typeface="Roboto" panose="02000000000000000000" pitchFamily="2" charset="0"/>
              <a:cs typeface="Roboto" panose="02000000000000000000" pitchFamily="2" charset="0"/>
            </a:endParaRP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 </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Number of licensed or registered child care facilities and/or family homes in Edgefield County as of 2022 – 11</a:t>
            </a:r>
          </a:p>
          <a:p>
            <a:pPr marL="0" marR="0">
              <a:lnSpc>
                <a:spcPct val="107000"/>
              </a:lnSpc>
              <a:spcBef>
                <a:spcPts val="0"/>
              </a:spcBef>
              <a:spcAft>
                <a:spcPts val="800"/>
              </a:spcAft>
            </a:pPr>
            <a:r>
              <a:rPr lang="en-US" dirty="0">
                <a:latin typeface="Roboto" panose="02000000000000000000" pitchFamily="2" charset="0"/>
                <a:ea typeface="Roboto" panose="02000000000000000000" pitchFamily="2" charset="0"/>
                <a:cs typeface="Roboto" panose="02000000000000000000" pitchFamily="2" charset="0"/>
              </a:rPr>
              <a:t>C</a:t>
            </a:r>
            <a:r>
              <a:rPr lang="en-US" dirty="0">
                <a:effectLst/>
                <a:latin typeface="Roboto" panose="02000000000000000000" pitchFamily="2" charset="0"/>
                <a:ea typeface="Roboto" panose="02000000000000000000" pitchFamily="2" charset="0"/>
                <a:cs typeface="Roboto" panose="02000000000000000000" pitchFamily="2" charset="0"/>
              </a:rPr>
              <a:t>hild care capacity – 527 children</a:t>
            </a:r>
          </a:p>
          <a:p>
            <a:pPr marL="0" marR="0">
              <a:lnSpc>
                <a:spcPct val="107000"/>
              </a:lnSpc>
              <a:spcBef>
                <a:spcPts val="0"/>
              </a:spcBef>
              <a:spcAft>
                <a:spcPts val="800"/>
              </a:spcAft>
            </a:pPr>
            <a:r>
              <a:rPr lang="en-US" dirty="0">
                <a:effectLst/>
                <a:highlight>
                  <a:srgbClr val="FFFF00"/>
                </a:highlight>
                <a:latin typeface="Roboto" panose="02000000000000000000" pitchFamily="2" charset="0"/>
                <a:ea typeface="Roboto" panose="02000000000000000000" pitchFamily="2" charset="0"/>
                <a:cs typeface="Roboto" panose="02000000000000000000" pitchFamily="2" charset="0"/>
              </a:rPr>
              <a:t>(Child care information sourced from SC Department of Social Services)</a:t>
            </a:r>
            <a:endParaRPr lang="en-US" dirty="0">
              <a:effectLst/>
              <a:latin typeface="Roboto" panose="02000000000000000000" pitchFamily="2" charset="0"/>
              <a:ea typeface="Roboto" panose="02000000000000000000" pitchFamily="2" charset="0"/>
              <a:cs typeface="Roboto" panose="02000000000000000000" pitchFamily="2" charset="0"/>
            </a:endParaRP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 </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30% of Edgefield County Kindergarteners demonstrating Readiness on the Fall 2021 SC Kindergarten Readiness Assessment </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Douglas Elementary – 30.4%		Johnston Elementary – 20.5%</a:t>
            </a:r>
          </a:p>
          <a:p>
            <a:pPr marL="0" marR="0">
              <a:lnSpc>
                <a:spcPct val="107000"/>
              </a:lnSpc>
              <a:spcBef>
                <a:spcPts val="0"/>
              </a:spcBef>
              <a:spcAft>
                <a:spcPts val="800"/>
              </a:spcAft>
            </a:pPr>
            <a:r>
              <a:rPr lang="en-US" dirty="0">
                <a:effectLst/>
                <a:latin typeface="Roboto" panose="02000000000000000000" pitchFamily="2" charset="0"/>
                <a:ea typeface="Roboto" panose="02000000000000000000" pitchFamily="2" charset="0"/>
                <a:cs typeface="Roboto" panose="02000000000000000000" pitchFamily="2" charset="0"/>
              </a:rPr>
              <a:t>W.E. Parker Elementary– 44.4%		Merriwether Elementary– 27.1%</a:t>
            </a:r>
          </a:p>
          <a:p>
            <a:pPr marL="0" marR="0">
              <a:lnSpc>
                <a:spcPct val="107000"/>
              </a:lnSpc>
              <a:spcBef>
                <a:spcPts val="0"/>
              </a:spcBef>
              <a:spcAft>
                <a:spcPts val="800"/>
              </a:spcAft>
            </a:pPr>
            <a:r>
              <a:rPr lang="en-US" dirty="0">
                <a:effectLst/>
                <a:highlight>
                  <a:srgbClr val="FFFF00"/>
                </a:highlight>
                <a:latin typeface="Roboto" panose="02000000000000000000" pitchFamily="2" charset="0"/>
                <a:ea typeface="Roboto" panose="02000000000000000000" pitchFamily="2" charset="0"/>
                <a:cs typeface="Roboto" panose="02000000000000000000" pitchFamily="2" charset="0"/>
              </a:rPr>
              <a:t>(KRA data sourced from SC Education Oversight Committee</a:t>
            </a:r>
            <a:r>
              <a:rPr lang="en-US" dirty="0">
                <a:effectLst/>
                <a:latin typeface="Roboto" panose="02000000000000000000" pitchFamily="2" charset="0"/>
                <a:ea typeface="Roboto" panose="02000000000000000000" pitchFamily="2" charset="0"/>
                <a:cs typeface="Roboto" panose="02000000000000000000" pitchFamily="2" charset="0"/>
              </a:rPr>
              <a:t>)</a:t>
            </a:r>
          </a:p>
        </p:txBody>
      </p:sp>
    </p:spTree>
    <p:extLst>
      <p:ext uri="{BB962C8B-B14F-4D97-AF65-F5344CB8AC3E}">
        <p14:creationId xmlns:p14="http://schemas.microsoft.com/office/powerpoint/2010/main" val="2387747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4" name="Google Shape;354;g144b2f9d726_0_7"/>
          <p:cNvSpPr txBox="1"/>
          <p:nvPr/>
        </p:nvSpPr>
        <p:spPr>
          <a:xfrm>
            <a:off x="518160" y="656588"/>
            <a:ext cx="6461700" cy="535491"/>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          Edgefield County Asset Map</a:t>
            </a:r>
            <a:endParaRPr sz="2400" b="1" dirty="0">
              <a:latin typeface="Montserrat"/>
              <a:ea typeface="Montserrat"/>
              <a:cs typeface="Montserrat"/>
              <a:sym typeface="Montserrat"/>
            </a:endParaRPr>
          </a:p>
        </p:txBody>
      </p:sp>
      <p:sp>
        <p:nvSpPr>
          <p:cNvPr id="355" name="Google Shape;355;g144b2f9d726_0_7"/>
          <p:cNvSpPr/>
          <p:nvPr/>
        </p:nvSpPr>
        <p:spPr>
          <a:xfrm>
            <a:off x="407663" y="16536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dirty="0">
              <a:highlight>
                <a:srgbClr val="FFFF00"/>
              </a:highlight>
              <a:latin typeface="Roboto"/>
              <a:ea typeface="Roboto"/>
              <a:cs typeface="Roboto"/>
              <a:sym typeface="Roboto"/>
            </a:endParaRPr>
          </a:p>
        </p:txBody>
      </p:sp>
      <p:sp>
        <p:nvSpPr>
          <p:cNvPr id="356" name="Google Shape;356;g144b2f9d726_0_7"/>
          <p:cNvSpPr/>
          <p:nvPr/>
        </p:nvSpPr>
        <p:spPr>
          <a:xfrm>
            <a:off x="1431613" y="23442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57" name="Google Shape;357;g144b2f9d726_0_7"/>
          <p:cNvSpPr/>
          <p:nvPr/>
        </p:nvSpPr>
        <p:spPr>
          <a:xfrm>
            <a:off x="2460313" y="16536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58" name="Google Shape;358;g144b2f9d726_0_7"/>
          <p:cNvSpPr/>
          <p:nvPr/>
        </p:nvSpPr>
        <p:spPr>
          <a:xfrm>
            <a:off x="3483288" y="23442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59" name="Google Shape;359;g144b2f9d726_0_7"/>
          <p:cNvSpPr/>
          <p:nvPr/>
        </p:nvSpPr>
        <p:spPr>
          <a:xfrm>
            <a:off x="4512963" y="16536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60" name="Google Shape;360;g144b2f9d726_0_7"/>
          <p:cNvSpPr/>
          <p:nvPr/>
        </p:nvSpPr>
        <p:spPr>
          <a:xfrm>
            <a:off x="5535938" y="23442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61" name="Google Shape;361;g144b2f9d726_0_7"/>
          <p:cNvSpPr/>
          <p:nvPr/>
        </p:nvSpPr>
        <p:spPr>
          <a:xfrm flipH="1">
            <a:off x="4512975" y="30252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highlight>
                <a:srgbClr val="FFFF00"/>
              </a:highlight>
              <a:latin typeface="Roboto"/>
              <a:ea typeface="Roboto"/>
              <a:cs typeface="Roboto"/>
              <a:sym typeface="Roboto"/>
            </a:endParaRPr>
          </a:p>
        </p:txBody>
      </p:sp>
      <p:sp>
        <p:nvSpPr>
          <p:cNvPr id="362" name="Google Shape;362;g144b2f9d726_0_7"/>
          <p:cNvSpPr/>
          <p:nvPr/>
        </p:nvSpPr>
        <p:spPr>
          <a:xfrm flipH="1">
            <a:off x="3489025"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63" name="Google Shape;363;g144b2f9d726_0_7"/>
          <p:cNvSpPr/>
          <p:nvPr/>
        </p:nvSpPr>
        <p:spPr>
          <a:xfrm flipH="1">
            <a:off x="2444478" y="442364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64" name="Google Shape;364;g144b2f9d726_0_7"/>
          <p:cNvSpPr/>
          <p:nvPr/>
        </p:nvSpPr>
        <p:spPr>
          <a:xfrm flipH="1">
            <a:off x="1437350"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65" name="Google Shape;365;g144b2f9d726_0_7"/>
          <p:cNvSpPr/>
          <p:nvPr/>
        </p:nvSpPr>
        <p:spPr>
          <a:xfrm flipH="1">
            <a:off x="407675" y="30252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66" name="Google Shape;366;g144b2f9d726_0_7"/>
          <p:cNvSpPr/>
          <p:nvPr/>
        </p:nvSpPr>
        <p:spPr>
          <a:xfrm flipH="1">
            <a:off x="5540700"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67" name="Google Shape;367;g144b2f9d726_0_7"/>
          <p:cNvSpPr/>
          <p:nvPr/>
        </p:nvSpPr>
        <p:spPr>
          <a:xfrm flipH="1">
            <a:off x="5538313"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highlight>
                <a:srgbClr val="FFFF00"/>
              </a:highlight>
              <a:latin typeface="Roboto"/>
              <a:ea typeface="Roboto"/>
              <a:cs typeface="Roboto"/>
              <a:sym typeface="Roboto"/>
            </a:endParaRPr>
          </a:p>
        </p:txBody>
      </p:sp>
      <p:sp>
        <p:nvSpPr>
          <p:cNvPr id="368" name="Google Shape;368;g144b2f9d726_0_7"/>
          <p:cNvSpPr/>
          <p:nvPr/>
        </p:nvSpPr>
        <p:spPr>
          <a:xfrm flipH="1">
            <a:off x="4514363" y="44063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69" name="Google Shape;369;g144b2f9d726_0_7"/>
          <p:cNvSpPr/>
          <p:nvPr/>
        </p:nvSpPr>
        <p:spPr>
          <a:xfrm flipH="1">
            <a:off x="3485663"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70" name="Google Shape;370;g144b2f9d726_0_7"/>
          <p:cNvSpPr/>
          <p:nvPr/>
        </p:nvSpPr>
        <p:spPr>
          <a:xfrm flipH="1">
            <a:off x="2462688" y="44063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71" name="Google Shape;371;g144b2f9d726_0_7"/>
          <p:cNvSpPr/>
          <p:nvPr/>
        </p:nvSpPr>
        <p:spPr>
          <a:xfrm flipH="1">
            <a:off x="1433013"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72" name="Google Shape;372;g144b2f9d726_0_7"/>
          <p:cNvSpPr/>
          <p:nvPr/>
        </p:nvSpPr>
        <p:spPr>
          <a:xfrm flipH="1">
            <a:off x="410038" y="44063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73" name="Google Shape;373;g144b2f9d726_0_7"/>
          <p:cNvSpPr/>
          <p:nvPr/>
        </p:nvSpPr>
        <p:spPr>
          <a:xfrm>
            <a:off x="1433000" y="50874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highlight>
                <a:srgbClr val="FFFF00"/>
              </a:highlight>
              <a:latin typeface="Roboto"/>
              <a:ea typeface="Roboto"/>
              <a:cs typeface="Roboto"/>
              <a:sym typeface="Roboto"/>
            </a:endParaRPr>
          </a:p>
        </p:txBody>
      </p:sp>
      <p:sp>
        <p:nvSpPr>
          <p:cNvPr id="374" name="Google Shape;374;g144b2f9d726_0_7"/>
          <p:cNvSpPr/>
          <p:nvPr/>
        </p:nvSpPr>
        <p:spPr>
          <a:xfrm>
            <a:off x="2456950" y="57779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75" name="Google Shape;375;g144b2f9d726_0_7"/>
          <p:cNvSpPr/>
          <p:nvPr/>
        </p:nvSpPr>
        <p:spPr>
          <a:xfrm>
            <a:off x="3485650" y="50874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76" name="Google Shape;376;g144b2f9d726_0_7"/>
          <p:cNvSpPr/>
          <p:nvPr/>
        </p:nvSpPr>
        <p:spPr>
          <a:xfrm>
            <a:off x="4508625" y="57779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77" name="Google Shape;377;g144b2f9d726_0_7"/>
          <p:cNvSpPr/>
          <p:nvPr/>
        </p:nvSpPr>
        <p:spPr>
          <a:xfrm>
            <a:off x="5538300" y="50874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78" name="Google Shape;378;g144b2f9d726_0_7"/>
          <p:cNvSpPr/>
          <p:nvPr/>
        </p:nvSpPr>
        <p:spPr>
          <a:xfrm>
            <a:off x="405275" y="57779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79" name="Google Shape;379;g144b2f9d726_0_7"/>
          <p:cNvSpPr/>
          <p:nvPr/>
        </p:nvSpPr>
        <p:spPr>
          <a:xfrm flipH="1">
            <a:off x="5538313" y="64685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highlight>
                <a:srgbClr val="FFFF00"/>
              </a:highlight>
              <a:latin typeface="Roboto"/>
              <a:ea typeface="Roboto"/>
              <a:cs typeface="Roboto"/>
              <a:sym typeface="Roboto"/>
            </a:endParaRPr>
          </a:p>
        </p:txBody>
      </p:sp>
      <p:sp>
        <p:nvSpPr>
          <p:cNvPr id="380" name="Google Shape;380;g144b2f9d726_0_7"/>
          <p:cNvSpPr/>
          <p:nvPr/>
        </p:nvSpPr>
        <p:spPr>
          <a:xfrm flipH="1">
            <a:off x="4514363" y="71591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81" name="Google Shape;381;g144b2f9d726_0_7"/>
          <p:cNvSpPr/>
          <p:nvPr/>
        </p:nvSpPr>
        <p:spPr>
          <a:xfrm flipH="1">
            <a:off x="3485663" y="64685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82" name="Google Shape;382;g144b2f9d726_0_7"/>
          <p:cNvSpPr/>
          <p:nvPr/>
        </p:nvSpPr>
        <p:spPr>
          <a:xfrm flipH="1">
            <a:off x="2462688" y="71591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83" name="Google Shape;383;g144b2f9d726_0_7"/>
          <p:cNvSpPr/>
          <p:nvPr/>
        </p:nvSpPr>
        <p:spPr>
          <a:xfrm flipH="1">
            <a:off x="1433013" y="64685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84" name="Google Shape;384;g144b2f9d726_0_7"/>
          <p:cNvSpPr/>
          <p:nvPr/>
        </p:nvSpPr>
        <p:spPr>
          <a:xfrm flipH="1">
            <a:off x="410038" y="71591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85" name="Google Shape;385;g144b2f9d726_0_7"/>
          <p:cNvSpPr/>
          <p:nvPr/>
        </p:nvSpPr>
        <p:spPr>
          <a:xfrm>
            <a:off x="1433000" y="78401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highlight>
                <a:srgbClr val="FFFF00"/>
              </a:highlight>
              <a:latin typeface="Roboto"/>
              <a:ea typeface="Roboto"/>
              <a:cs typeface="Roboto"/>
              <a:sym typeface="Roboto"/>
            </a:endParaRPr>
          </a:p>
        </p:txBody>
      </p:sp>
      <p:sp>
        <p:nvSpPr>
          <p:cNvPr id="386" name="Google Shape;386;g144b2f9d726_0_7"/>
          <p:cNvSpPr/>
          <p:nvPr/>
        </p:nvSpPr>
        <p:spPr>
          <a:xfrm>
            <a:off x="3485650" y="78401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387" name="Google Shape;387;g144b2f9d726_0_7"/>
          <p:cNvSpPr/>
          <p:nvPr/>
        </p:nvSpPr>
        <p:spPr>
          <a:xfrm>
            <a:off x="5538300" y="78401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latin typeface="Roboto"/>
              <a:ea typeface="Roboto"/>
              <a:cs typeface="Roboto"/>
              <a:sym typeface="Roboto"/>
            </a:endParaRPr>
          </a:p>
        </p:txBody>
      </p:sp>
      <p:sp>
        <p:nvSpPr>
          <p:cNvPr id="5" name="Google Shape;343;g164bde17ea5_0_81">
            <a:extLst>
              <a:ext uri="{FF2B5EF4-FFF2-40B4-BE49-F238E27FC236}">
                <a16:creationId xmlns:a16="http://schemas.microsoft.com/office/drawing/2014/main" id="{7268D101-5001-7838-632B-EF5CD0ECA32B}"/>
              </a:ext>
            </a:extLst>
          </p:cNvPr>
          <p:cNvSpPr/>
          <p:nvPr/>
        </p:nvSpPr>
        <p:spPr>
          <a:xfrm>
            <a:off x="1438291" y="2353750"/>
            <a:ext cx="1358244" cy="1371600"/>
          </a:xfrm>
          <a:prstGeom prst="hexagon">
            <a:avLst>
              <a:gd name="adj" fmla="val 25000"/>
              <a:gd name="vf" fmla="val 115470"/>
            </a:avLst>
          </a:prstGeom>
          <a:solidFill>
            <a:srgbClr val="029DB6"/>
          </a:solid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900" b="1" dirty="0">
              <a:solidFill>
                <a:srgbClr val="029DB6"/>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029DB6"/>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029DB6"/>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r>
              <a:rPr lang="en-US" sz="900" b="1" dirty="0">
                <a:solidFill>
                  <a:srgbClr val="FFFFFF"/>
                </a:solidFill>
                <a:latin typeface="Montserrat"/>
                <a:ea typeface="Montserrat"/>
                <a:cs typeface="Montserrat"/>
                <a:sym typeface="Montserrat"/>
              </a:rPr>
              <a:t>FOOD &amp; NUTRITION</a:t>
            </a:r>
            <a:endParaRPr dirty="0">
              <a:solidFill>
                <a:srgbClr val="FFFFFF"/>
              </a:solidFill>
            </a:endParaRPr>
          </a:p>
        </p:txBody>
      </p:sp>
      <p:pic>
        <p:nvPicPr>
          <p:cNvPr id="7" name="Google Shape;344;g164bde17ea5_0_81">
            <a:extLst>
              <a:ext uri="{FF2B5EF4-FFF2-40B4-BE49-F238E27FC236}">
                <a16:creationId xmlns:a16="http://schemas.microsoft.com/office/drawing/2014/main" id="{966FB08E-3723-F1EF-64A8-83A38F52B8C1}"/>
              </a:ext>
            </a:extLst>
          </p:cNvPr>
          <p:cNvPicPr preferRelativeResize="0"/>
          <p:nvPr/>
        </p:nvPicPr>
        <p:blipFill>
          <a:blip r:embed="rId3">
            <a:alphaModFix/>
          </a:blip>
          <a:stretch>
            <a:fillRect/>
          </a:stretch>
        </p:blipFill>
        <p:spPr>
          <a:xfrm>
            <a:off x="1660213" y="2232288"/>
            <a:ext cx="914400" cy="914400"/>
          </a:xfrm>
          <a:prstGeom prst="rect">
            <a:avLst/>
          </a:prstGeom>
          <a:noFill/>
          <a:ln>
            <a:noFill/>
          </a:ln>
        </p:spPr>
      </p:pic>
      <p:sp>
        <p:nvSpPr>
          <p:cNvPr id="8" name="Google Shape;339;g164bde17ea5_0_81">
            <a:extLst>
              <a:ext uri="{FF2B5EF4-FFF2-40B4-BE49-F238E27FC236}">
                <a16:creationId xmlns:a16="http://schemas.microsoft.com/office/drawing/2014/main" id="{D640C441-282F-57E9-B199-CE0538386082}"/>
              </a:ext>
            </a:extLst>
          </p:cNvPr>
          <p:cNvSpPr/>
          <p:nvPr/>
        </p:nvSpPr>
        <p:spPr>
          <a:xfrm>
            <a:off x="4511969" y="7177124"/>
            <a:ext cx="1371600" cy="1348825"/>
          </a:xfrm>
          <a:prstGeom prst="hexagon">
            <a:avLst>
              <a:gd name="adj" fmla="val 25000"/>
              <a:gd name="vf" fmla="val 115470"/>
            </a:avLst>
          </a:prstGeom>
          <a:solidFill>
            <a:srgbClr val="029DB6"/>
          </a:solid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900" b="1" dirty="0">
              <a:solidFill>
                <a:srgbClr val="029DB6"/>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029DB6"/>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029DB6"/>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r>
              <a:rPr lang="en-US" sz="900" b="1" dirty="0">
                <a:solidFill>
                  <a:srgbClr val="FFFFFF"/>
                </a:solidFill>
                <a:latin typeface="Montserrat"/>
                <a:ea typeface="Montserrat"/>
                <a:cs typeface="Montserrat"/>
                <a:sym typeface="Montserrat"/>
              </a:rPr>
              <a:t>HEALTH &amp; SAFETY</a:t>
            </a:r>
            <a:endParaRPr dirty="0">
              <a:solidFill>
                <a:srgbClr val="FFFFFF"/>
              </a:solidFill>
            </a:endParaRPr>
          </a:p>
        </p:txBody>
      </p:sp>
      <p:pic>
        <p:nvPicPr>
          <p:cNvPr id="9" name="Google Shape;340;g164bde17ea5_0_81">
            <a:extLst>
              <a:ext uri="{FF2B5EF4-FFF2-40B4-BE49-F238E27FC236}">
                <a16:creationId xmlns:a16="http://schemas.microsoft.com/office/drawing/2014/main" id="{5AB4AC42-36E1-51F3-A408-C126C9C44B75}"/>
              </a:ext>
            </a:extLst>
          </p:cNvPr>
          <p:cNvPicPr preferRelativeResize="0"/>
          <p:nvPr/>
        </p:nvPicPr>
        <p:blipFill>
          <a:blip r:embed="rId4">
            <a:alphaModFix/>
          </a:blip>
          <a:stretch>
            <a:fillRect/>
          </a:stretch>
        </p:blipFill>
        <p:spPr>
          <a:xfrm>
            <a:off x="4740569" y="7028113"/>
            <a:ext cx="914400" cy="914400"/>
          </a:xfrm>
          <a:prstGeom prst="rect">
            <a:avLst/>
          </a:prstGeom>
          <a:noFill/>
          <a:ln>
            <a:noFill/>
          </a:ln>
        </p:spPr>
      </p:pic>
      <p:sp>
        <p:nvSpPr>
          <p:cNvPr id="11" name="Google Shape;337;g164bde17ea5_0_81">
            <a:extLst>
              <a:ext uri="{FF2B5EF4-FFF2-40B4-BE49-F238E27FC236}">
                <a16:creationId xmlns:a16="http://schemas.microsoft.com/office/drawing/2014/main" id="{46AA91EB-51A7-F65D-BC1D-2312F46C898A}"/>
              </a:ext>
            </a:extLst>
          </p:cNvPr>
          <p:cNvSpPr/>
          <p:nvPr/>
        </p:nvSpPr>
        <p:spPr>
          <a:xfrm>
            <a:off x="4505309" y="3039550"/>
            <a:ext cx="1371600" cy="1371600"/>
          </a:xfrm>
          <a:prstGeom prst="hexagon">
            <a:avLst>
              <a:gd name="adj" fmla="val 25000"/>
              <a:gd name="vf" fmla="val 115470"/>
            </a:avLst>
          </a:prstGeom>
          <a:solidFill>
            <a:srgbClr val="029DB6"/>
          </a:solid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900" b="1" dirty="0">
              <a:solidFill>
                <a:schemeClr val="lt1"/>
              </a:solidFill>
              <a:highlight>
                <a:srgbClr val="FFFF00"/>
              </a:highlight>
              <a:latin typeface="Montserrat"/>
              <a:ea typeface="Montserrat"/>
              <a:cs typeface="Montserrat"/>
              <a:sym typeface="Montserrat"/>
            </a:endParaRPr>
          </a:p>
          <a:p>
            <a:pPr marL="0" lvl="0" indent="0" algn="ctr" rtl="0">
              <a:spcBef>
                <a:spcPts val="0"/>
              </a:spcBef>
              <a:spcAft>
                <a:spcPts val="0"/>
              </a:spcAft>
              <a:buNone/>
            </a:pPr>
            <a:endParaRPr sz="900" b="1" dirty="0">
              <a:solidFill>
                <a:schemeClr val="lt1"/>
              </a:solidFill>
              <a:highlight>
                <a:srgbClr val="FFFF00"/>
              </a:highlight>
              <a:latin typeface="Montserrat"/>
              <a:ea typeface="Montserrat"/>
              <a:cs typeface="Montserrat"/>
              <a:sym typeface="Montserrat"/>
            </a:endParaRPr>
          </a:p>
          <a:p>
            <a:pPr marL="0" lvl="0" indent="0" algn="ctr" rtl="0">
              <a:spcBef>
                <a:spcPts val="0"/>
              </a:spcBef>
              <a:spcAft>
                <a:spcPts val="0"/>
              </a:spcAft>
              <a:buNone/>
            </a:pPr>
            <a:endParaRPr sz="900" b="1" dirty="0">
              <a:solidFill>
                <a:schemeClr val="lt1"/>
              </a:solidFill>
              <a:highlight>
                <a:srgbClr val="FFFF00"/>
              </a:highlight>
              <a:latin typeface="Montserrat"/>
              <a:ea typeface="Montserrat"/>
              <a:cs typeface="Montserrat"/>
              <a:sym typeface="Montserrat"/>
            </a:endParaRPr>
          </a:p>
          <a:p>
            <a:pPr marL="0" lvl="0" indent="0" algn="ctr" rtl="0">
              <a:spcBef>
                <a:spcPts val="0"/>
              </a:spcBef>
              <a:spcAft>
                <a:spcPts val="0"/>
              </a:spcAft>
              <a:buNone/>
            </a:pPr>
            <a:endParaRPr sz="900" b="1" dirty="0">
              <a:solidFill>
                <a:schemeClr val="lt1"/>
              </a:solidFill>
              <a:highlight>
                <a:srgbClr val="FFFF00"/>
              </a:highlight>
              <a:latin typeface="Montserrat"/>
              <a:ea typeface="Montserrat"/>
              <a:cs typeface="Montserrat"/>
              <a:sym typeface="Montserrat"/>
            </a:endParaRPr>
          </a:p>
          <a:p>
            <a:pPr marL="0" lvl="0" indent="0" algn="ctr" rtl="0">
              <a:spcBef>
                <a:spcPts val="0"/>
              </a:spcBef>
              <a:spcAft>
                <a:spcPts val="0"/>
              </a:spcAft>
              <a:buNone/>
            </a:pPr>
            <a:r>
              <a:rPr lang="en-US" sz="900" b="1" dirty="0">
                <a:solidFill>
                  <a:schemeClr val="lt1"/>
                </a:solidFill>
                <a:latin typeface="Montserrat"/>
                <a:ea typeface="Montserrat"/>
                <a:cs typeface="Montserrat"/>
                <a:sym typeface="Montserrat"/>
              </a:rPr>
              <a:t>CHILD CARE &amp; EDUCATION</a:t>
            </a:r>
            <a:endParaRPr sz="900" b="1" dirty="0">
              <a:solidFill>
                <a:schemeClr val="lt1"/>
              </a:solidFill>
              <a:latin typeface="Montserrat"/>
              <a:ea typeface="Montserrat"/>
              <a:cs typeface="Montserrat"/>
              <a:sym typeface="Montserrat"/>
            </a:endParaRPr>
          </a:p>
        </p:txBody>
      </p:sp>
      <p:pic>
        <p:nvPicPr>
          <p:cNvPr id="12" name="Google Shape;338;g164bde17ea5_0_81">
            <a:extLst>
              <a:ext uri="{FF2B5EF4-FFF2-40B4-BE49-F238E27FC236}">
                <a16:creationId xmlns:a16="http://schemas.microsoft.com/office/drawing/2014/main" id="{37C6E85B-8BEB-90BB-62F8-C9DB33F1CE34}"/>
              </a:ext>
            </a:extLst>
          </p:cNvPr>
          <p:cNvPicPr preferRelativeResize="0"/>
          <p:nvPr/>
        </p:nvPicPr>
        <p:blipFill>
          <a:blip r:embed="rId5">
            <a:alphaModFix/>
          </a:blip>
          <a:stretch>
            <a:fillRect/>
          </a:stretch>
        </p:blipFill>
        <p:spPr>
          <a:xfrm>
            <a:off x="4742263" y="2969269"/>
            <a:ext cx="914400" cy="914400"/>
          </a:xfrm>
          <a:prstGeom prst="rect">
            <a:avLst/>
          </a:prstGeom>
          <a:noFill/>
          <a:ln>
            <a:noFill/>
          </a:ln>
        </p:spPr>
      </p:pic>
      <p:sp>
        <p:nvSpPr>
          <p:cNvPr id="13" name="Google Shape;341;g164bde17ea5_0_81">
            <a:extLst>
              <a:ext uri="{FF2B5EF4-FFF2-40B4-BE49-F238E27FC236}">
                <a16:creationId xmlns:a16="http://schemas.microsoft.com/office/drawing/2014/main" id="{EB85CAA2-A591-64E2-A166-A4EA99AE3EA4}"/>
              </a:ext>
            </a:extLst>
          </p:cNvPr>
          <p:cNvSpPr/>
          <p:nvPr/>
        </p:nvSpPr>
        <p:spPr>
          <a:xfrm>
            <a:off x="417747" y="7149575"/>
            <a:ext cx="1371600" cy="1371600"/>
          </a:xfrm>
          <a:prstGeom prst="hexagon">
            <a:avLst>
              <a:gd name="adj" fmla="val 25000"/>
              <a:gd name="vf" fmla="val 115470"/>
            </a:avLst>
          </a:prstGeom>
          <a:solidFill>
            <a:srgbClr val="029DB6"/>
          </a:solid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900" b="1" dirty="0">
              <a:solidFill>
                <a:schemeClr val="lt1"/>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chemeClr val="lt1"/>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chemeClr val="lt1"/>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chemeClr val="lt1"/>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r>
              <a:rPr lang="en-US" sz="900" b="1" dirty="0">
                <a:solidFill>
                  <a:schemeClr val="lt1"/>
                </a:solidFill>
                <a:latin typeface="Montserrat"/>
                <a:ea typeface="Montserrat"/>
                <a:cs typeface="Montserrat"/>
                <a:sym typeface="Montserrat"/>
              </a:rPr>
              <a:t>SPECIAL NEEDS &amp; EARLY INT.</a:t>
            </a:r>
            <a:endParaRPr dirty="0">
              <a:solidFill>
                <a:schemeClr val="lt1"/>
              </a:solidFill>
            </a:endParaRPr>
          </a:p>
        </p:txBody>
      </p:sp>
      <p:pic>
        <p:nvPicPr>
          <p:cNvPr id="14" name="Google Shape;342;g164bde17ea5_0_81">
            <a:extLst>
              <a:ext uri="{FF2B5EF4-FFF2-40B4-BE49-F238E27FC236}">
                <a16:creationId xmlns:a16="http://schemas.microsoft.com/office/drawing/2014/main" id="{F0F77A03-8810-487A-A8A7-A979869662B7}"/>
              </a:ext>
            </a:extLst>
          </p:cNvPr>
          <p:cNvPicPr preferRelativeResize="0"/>
          <p:nvPr/>
        </p:nvPicPr>
        <p:blipFill>
          <a:blip r:embed="rId6">
            <a:alphaModFix/>
          </a:blip>
          <a:stretch>
            <a:fillRect/>
          </a:stretch>
        </p:blipFill>
        <p:spPr>
          <a:xfrm>
            <a:off x="633875" y="7028113"/>
            <a:ext cx="914400" cy="914400"/>
          </a:xfrm>
          <a:prstGeom prst="rect">
            <a:avLst/>
          </a:prstGeom>
          <a:noFill/>
          <a:ln>
            <a:noFill/>
          </a:ln>
        </p:spPr>
      </p:pic>
      <p:sp>
        <p:nvSpPr>
          <p:cNvPr id="15" name="Google Shape;345;g164bde17ea5_0_81">
            <a:extLst>
              <a:ext uri="{FF2B5EF4-FFF2-40B4-BE49-F238E27FC236}">
                <a16:creationId xmlns:a16="http://schemas.microsoft.com/office/drawing/2014/main" id="{3791CFFD-D522-C621-0695-24B1AF450D62}"/>
              </a:ext>
            </a:extLst>
          </p:cNvPr>
          <p:cNvSpPr/>
          <p:nvPr/>
        </p:nvSpPr>
        <p:spPr>
          <a:xfrm>
            <a:off x="2449241" y="4414095"/>
            <a:ext cx="1371600" cy="1371600"/>
          </a:xfrm>
          <a:prstGeom prst="hexagon">
            <a:avLst>
              <a:gd name="adj" fmla="val 25000"/>
              <a:gd name="vf" fmla="val 115470"/>
            </a:avLst>
          </a:prstGeom>
          <a:solidFill>
            <a:srgbClr val="029DB6"/>
          </a:solid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900" b="1" dirty="0">
              <a:solidFill>
                <a:srgbClr val="029DB6"/>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029DB6"/>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029DB6"/>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029DB6"/>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r>
              <a:rPr lang="en-US" sz="900" b="1" dirty="0">
                <a:solidFill>
                  <a:srgbClr val="FFFFFF"/>
                </a:solidFill>
                <a:latin typeface="Montserrat"/>
                <a:ea typeface="Montserrat"/>
                <a:cs typeface="Montserrat"/>
                <a:sym typeface="Montserrat"/>
              </a:rPr>
              <a:t>PARENTING &amp; FAMILY SUPPORT</a:t>
            </a:r>
            <a:endParaRPr dirty="0">
              <a:solidFill>
                <a:srgbClr val="FFFFFF"/>
              </a:solidFill>
            </a:endParaRPr>
          </a:p>
        </p:txBody>
      </p:sp>
      <p:pic>
        <p:nvPicPr>
          <p:cNvPr id="16" name="Google Shape;346;g164bde17ea5_0_81">
            <a:extLst>
              <a:ext uri="{FF2B5EF4-FFF2-40B4-BE49-F238E27FC236}">
                <a16:creationId xmlns:a16="http://schemas.microsoft.com/office/drawing/2014/main" id="{6FE21FC0-5C02-005E-EE30-2662E68D8C78}"/>
              </a:ext>
            </a:extLst>
          </p:cNvPr>
          <p:cNvPicPr preferRelativeResize="0"/>
          <p:nvPr/>
        </p:nvPicPr>
        <p:blipFill>
          <a:blip r:embed="rId7">
            <a:alphaModFix/>
          </a:blip>
          <a:stretch>
            <a:fillRect/>
          </a:stretch>
        </p:blipFill>
        <p:spPr>
          <a:xfrm>
            <a:off x="2673078" y="4307107"/>
            <a:ext cx="914400" cy="914400"/>
          </a:xfrm>
          <a:prstGeom prst="rect">
            <a:avLst/>
          </a:prstGeom>
          <a:noFill/>
          <a:ln>
            <a:noFill/>
          </a:ln>
        </p:spPr>
      </p:pic>
      <p:sp>
        <p:nvSpPr>
          <p:cNvPr id="3" name="TextBox 2">
            <a:extLst>
              <a:ext uri="{FF2B5EF4-FFF2-40B4-BE49-F238E27FC236}">
                <a16:creationId xmlns:a16="http://schemas.microsoft.com/office/drawing/2014/main" id="{1ACE34DD-333B-D770-DCE8-C8BE97A906B0}"/>
              </a:ext>
            </a:extLst>
          </p:cNvPr>
          <p:cNvSpPr txBox="1"/>
          <p:nvPr/>
        </p:nvSpPr>
        <p:spPr>
          <a:xfrm>
            <a:off x="789159" y="2136302"/>
            <a:ext cx="603831" cy="307777"/>
          </a:xfrm>
          <a:prstGeom prst="rect">
            <a:avLst/>
          </a:prstGeom>
          <a:noFill/>
        </p:spPr>
        <p:txBody>
          <a:bodyPr wrap="square" rtlCol="0">
            <a:spAutoFit/>
          </a:bodyPr>
          <a:lstStyle/>
          <a:p>
            <a:endParaRPr lang="en-US" dirty="0"/>
          </a:p>
        </p:txBody>
      </p:sp>
      <p:sp>
        <p:nvSpPr>
          <p:cNvPr id="4" name="TextBox 3">
            <a:extLst>
              <a:ext uri="{FF2B5EF4-FFF2-40B4-BE49-F238E27FC236}">
                <a16:creationId xmlns:a16="http://schemas.microsoft.com/office/drawing/2014/main" id="{F7D44764-0331-7136-05DB-52A2222EA40E}"/>
              </a:ext>
            </a:extLst>
          </p:cNvPr>
          <p:cNvSpPr txBox="1"/>
          <p:nvPr/>
        </p:nvSpPr>
        <p:spPr>
          <a:xfrm>
            <a:off x="549975" y="1821886"/>
            <a:ext cx="1122506" cy="1107996"/>
          </a:xfrm>
          <a:prstGeom prst="rect">
            <a:avLst/>
          </a:prstGeom>
          <a:noFill/>
        </p:spPr>
        <p:txBody>
          <a:bodyPr wrap="square" rtlCol="0">
            <a:spAutoFit/>
          </a:bodyPr>
          <a:lstStyle/>
          <a:p>
            <a:pPr algn="ctr"/>
            <a:r>
              <a:rPr lang="en-US" sz="1100" dirty="0"/>
              <a:t>DSS Summer Feeding and Weekend Backpack Nutrition programs</a:t>
            </a:r>
          </a:p>
        </p:txBody>
      </p:sp>
      <p:sp>
        <p:nvSpPr>
          <p:cNvPr id="10" name="TextBox 9">
            <a:extLst>
              <a:ext uri="{FF2B5EF4-FFF2-40B4-BE49-F238E27FC236}">
                <a16:creationId xmlns:a16="http://schemas.microsoft.com/office/drawing/2014/main" id="{CDA9E5A2-BD93-68CA-D128-D6E34F1B89CF}"/>
              </a:ext>
            </a:extLst>
          </p:cNvPr>
          <p:cNvSpPr txBox="1"/>
          <p:nvPr/>
        </p:nvSpPr>
        <p:spPr>
          <a:xfrm>
            <a:off x="3086100" y="2344200"/>
            <a:ext cx="184731" cy="523220"/>
          </a:xfrm>
          <a:prstGeom prst="rect">
            <a:avLst/>
          </a:prstGeom>
          <a:noFill/>
        </p:spPr>
        <p:txBody>
          <a:bodyPr wrap="none" rtlCol="0">
            <a:spAutoFit/>
          </a:bodyPr>
          <a:lstStyle/>
          <a:p>
            <a:endParaRPr lang="en-US" dirty="0"/>
          </a:p>
          <a:p>
            <a:endParaRPr lang="en-US" dirty="0"/>
          </a:p>
        </p:txBody>
      </p:sp>
      <p:sp>
        <p:nvSpPr>
          <p:cNvPr id="17" name="TextBox 16">
            <a:extLst>
              <a:ext uri="{FF2B5EF4-FFF2-40B4-BE49-F238E27FC236}">
                <a16:creationId xmlns:a16="http://schemas.microsoft.com/office/drawing/2014/main" id="{33F955D3-D2E4-819F-FC16-3EA0C4CE439F}"/>
              </a:ext>
            </a:extLst>
          </p:cNvPr>
          <p:cNvSpPr txBox="1"/>
          <p:nvPr/>
        </p:nvSpPr>
        <p:spPr>
          <a:xfrm>
            <a:off x="642013" y="3342670"/>
            <a:ext cx="899596" cy="900246"/>
          </a:xfrm>
          <a:prstGeom prst="rect">
            <a:avLst/>
          </a:prstGeom>
          <a:noFill/>
        </p:spPr>
        <p:txBody>
          <a:bodyPr wrap="square" rtlCol="0">
            <a:spAutoFit/>
          </a:bodyPr>
          <a:lstStyle/>
          <a:p>
            <a:pPr algn="ctr"/>
            <a:r>
              <a:rPr lang="en-US" sz="1050" dirty="0"/>
              <a:t>Edgefield County Health Department</a:t>
            </a:r>
          </a:p>
          <a:p>
            <a:pPr algn="ctr"/>
            <a:r>
              <a:rPr lang="en-US" sz="1050" dirty="0"/>
              <a:t>(DHEC)</a:t>
            </a:r>
          </a:p>
        </p:txBody>
      </p:sp>
      <p:sp>
        <p:nvSpPr>
          <p:cNvPr id="18" name="TextBox 17">
            <a:extLst>
              <a:ext uri="{FF2B5EF4-FFF2-40B4-BE49-F238E27FC236}">
                <a16:creationId xmlns:a16="http://schemas.microsoft.com/office/drawing/2014/main" id="{DED60A91-7469-948A-D55E-6ADABC85AFA9}"/>
              </a:ext>
            </a:extLst>
          </p:cNvPr>
          <p:cNvSpPr txBox="1"/>
          <p:nvPr/>
        </p:nvSpPr>
        <p:spPr>
          <a:xfrm>
            <a:off x="2353531" y="1634910"/>
            <a:ext cx="1592682" cy="1154162"/>
          </a:xfrm>
          <a:prstGeom prst="rect">
            <a:avLst/>
          </a:prstGeom>
          <a:noFill/>
        </p:spPr>
        <p:txBody>
          <a:bodyPr wrap="square" rtlCol="0">
            <a:spAutoFit/>
          </a:bodyPr>
          <a:lstStyle/>
          <a:p>
            <a:pPr algn="ctr"/>
            <a:endParaRPr lang="en-US" dirty="0"/>
          </a:p>
          <a:p>
            <a:pPr algn="ctr"/>
            <a:r>
              <a:rPr lang="en-US" sz="1100" dirty="0"/>
              <a:t> Edgefield </a:t>
            </a:r>
          </a:p>
          <a:p>
            <a:pPr algn="ctr"/>
            <a:r>
              <a:rPr lang="en-US" sz="1100" dirty="0"/>
              <a:t>County </a:t>
            </a:r>
          </a:p>
          <a:p>
            <a:pPr algn="ctr"/>
            <a:r>
              <a:rPr lang="en-US" sz="1100" dirty="0"/>
              <a:t>Adult Education</a:t>
            </a:r>
          </a:p>
          <a:p>
            <a:pPr algn="ctr"/>
            <a:r>
              <a:rPr lang="en-US" sz="1100" dirty="0"/>
              <a:t> and </a:t>
            </a:r>
          </a:p>
          <a:p>
            <a:pPr algn="ctr"/>
            <a:r>
              <a:rPr lang="en-US" sz="1100" dirty="0"/>
              <a:t>Family Literacy </a:t>
            </a:r>
          </a:p>
        </p:txBody>
      </p:sp>
      <p:sp>
        <p:nvSpPr>
          <p:cNvPr id="19" name="TextBox 18">
            <a:extLst>
              <a:ext uri="{FF2B5EF4-FFF2-40B4-BE49-F238E27FC236}">
                <a16:creationId xmlns:a16="http://schemas.microsoft.com/office/drawing/2014/main" id="{F583F3DC-E649-35F4-E0B1-1B3CF28E1190}"/>
              </a:ext>
            </a:extLst>
          </p:cNvPr>
          <p:cNvSpPr txBox="1"/>
          <p:nvPr/>
        </p:nvSpPr>
        <p:spPr>
          <a:xfrm>
            <a:off x="3727724" y="4051300"/>
            <a:ext cx="914400" cy="600164"/>
          </a:xfrm>
          <a:prstGeom prst="rect">
            <a:avLst/>
          </a:prstGeom>
          <a:noFill/>
        </p:spPr>
        <p:txBody>
          <a:bodyPr wrap="square" rtlCol="0">
            <a:spAutoFit/>
          </a:bodyPr>
          <a:lstStyle/>
          <a:p>
            <a:pPr algn="ctr"/>
            <a:r>
              <a:rPr lang="en-US" sz="1100" dirty="0"/>
              <a:t>Edgefield County First Steps</a:t>
            </a:r>
          </a:p>
        </p:txBody>
      </p:sp>
      <p:sp>
        <p:nvSpPr>
          <p:cNvPr id="20" name="TextBox 19">
            <a:extLst>
              <a:ext uri="{FF2B5EF4-FFF2-40B4-BE49-F238E27FC236}">
                <a16:creationId xmlns:a16="http://schemas.microsoft.com/office/drawing/2014/main" id="{52A861CF-B203-E812-BF9C-98CBDC046FBF}"/>
              </a:ext>
            </a:extLst>
          </p:cNvPr>
          <p:cNvSpPr txBox="1"/>
          <p:nvPr/>
        </p:nvSpPr>
        <p:spPr>
          <a:xfrm>
            <a:off x="1554988" y="6565439"/>
            <a:ext cx="1072924" cy="1277273"/>
          </a:xfrm>
          <a:prstGeom prst="rect">
            <a:avLst/>
          </a:prstGeom>
          <a:noFill/>
        </p:spPr>
        <p:txBody>
          <a:bodyPr wrap="square" rtlCol="0">
            <a:spAutoFit/>
          </a:bodyPr>
          <a:lstStyle/>
          <a:p>
            <a:pPr algn="ctr"/>
            <a:r>
              <a:rPr lang="en-US" sz="1100" dirty="0"/>
              <a:t>Local Non-Profits like </a:t>
            </a:r>
            <a:r>
              <a:rPr lang="en-US" sz="1100" dirty="0" err="1"/>
              <a:t>JoNathan</a:t>
            </a:r>
            <a:r>
              <a:rPr lang="en-US" sz="1100" dirty="0"/>
              <a:t> Foundation and Power One Family Ministries</a:t>
            </a:r>
          </a:p>
        </p:txBody>
      </p:sp>
      <p:sp>
        <p:nvSpPr>
          <p:cNvPr id="21" name="TextBox 20">
            <a:extLst>
              <a:ext uri="{FF2B5EF4-FFF2-40B4-BE49-F238E27FC236}">
                <a16:creationId xmlns:a16="http://schemas.microsoft.com/office/drawing/2014/main" id="{499C95CE-F764-61FE-D3F4-C06C3E738CC5}"/>
              </a:ext>
            </a:extLst>
          </p:cNvPr>
          <p:cNvSpPr txBox="1"/>
          <p:nvPr/>
        </p:nvSpPr>
        <p:spPr>
          <a:xfrm>
            <a:off x="3657601" y="5442475"/>
            <a:ext cx="984524" cy="600164"/>
          </a:xfrm>
          <a:prstGeom prst="rect">
            <a:avLst/>
          </a:prstGeom>
          <a:noFill/>
        </p:spPr>
        <p:txBody>
          <a:bodyPr wrap="square" rtlCol="0">
            <a:spAutoFit/>
          </a:bodyPr>
          <a:lstStyle/>
          <a:p>
            <a:pPr algn="ctr"/>
            <a:r>
              <a:rPr lang="en-US" sz="1100" dirty="0"/>
              <a:t>Head Start and Early Head Start</a:t>
            </a:r>
          </a:p>
        </p:txBody>
      </p:sp>
      <p:sp>
        <p:nvSpPr>
          <p:cNvPr id="24" name="TextBox 23">
            <a:extLst>
              <a:ext uri="{FF2B5EF4-FFF2-40B4-BE49-F238E27FC236}">
                <a16:creationId xmlns:a16="http://schemas.microsoft.com/office/drawing/2014/main" id="{2FAF7123-583E-8B63-3B61-BFF1F09C7A91}"/>
              </a:ext>
            </a:extLst>
          </p:cNvPr>
          <p:cNvSpPr txBox="1"/>
          <p:nvPr/>
        </p:nvSpPr>
        <p:spPr>
          <a:xfrm>
            <a:off x="2673078" y="3217730"/>
            <a:ext cx="934539" cy="1107996"/>
          </a:xfrm>
          <a:prstGeom prst="rect">
            <a:avLst/>
          </a:prstGeom>
          <a:noFill/>
        </p:spPr>
        <p:txBody>
          <a:bodyPr wrap="square" rtlCol="0">
            <a:spAutoFit/>
          </a:bodyPr>
          <a:lstStyle/>
          <a:p>
            <a:pPr algn="ctr"/>
            <a:r>
              <a:rPr lang="en-US" sz="1100" dirty="0"/>
              <a:t>Edgefield County Department of Social Services (DSS)</a:t>
            </a:r>
          </a:p>
        </p:txBody>
      </p:sp>
      <p:sp>
        <p:nvSpPr>
          <p:cNvPr id="25" name="TextBox 24">
            <a:extLst>
              <a:ext uri="{FF2B5EF4-FFF2-40B4-BE49-F238E27FC236}">
                <a16:creationId xmlns:a16="http://schemas.microsoft.com/office/drawing/2014/main" id="{E9A0BF54-ED75-1F34-6563-7BC2969B2B0A}"/>
              </a:ext>
            </a:extLst>
          </p:cNvPr>
          <p:cNvSpPr txBox="1"/>
          <p:nvPr/>
        </p:nvSpPr>
        <p:spPr>
          <a:xfrm>
            <a:off x="2646111" y="5912083"/>
            <a:ext cx="941368" cy="1277273"/>
          </a:xfrm>
          <a:prstGeom prst="rect">
            <a:avLst/>
          </a:prstGeom>
          <a:noFill/>
        </p:spPr>
        <p:txBody>
          <a:bodyPr wrap="square" rtlCol="0">
            <a:spAutoFit/>
          </a:bodyPr>
          <a:lstStyle/>
          <a:p>
            <a:pPr algn="ctr"/>
            <a:r>
              <a:rPr lang="en-US" sz="1100" dirty="0"/>
              <a:t>Edgefield County Library, StoryWalk, and Little Free Libraries</a:t>
            </a:r>
          </a:p>
        </p:txBody>
      </p:sp>
      <p:sp>
        <p:nvSpPr>
          <p:cNvPr id="26" name="TextBox 25">
            <a:extLst>
              <a:ext uri="{FF2B5EF4-FFF2-40B4-BE49-F238E27FC236}">
                <a16:creationId xmlns:a16="http://schemas.microsoft.com/office/drawing/2014/main" id="{70FC37FF-2E05-04BA-CC0A-41077C07F806}"/>
              </a:ext>
            </a:extLst>
          </p:cNvPr>
          <p:cNvSpPr txBox="1"/>
          <p:nvPr/>
        </p:nvSpPr>
        <p:spPr>
          <a:xfrm>
            <a:off x="3657600" y="6781218"/>
            <a:ext cx="984524" cy="769441"/>
          </a:xfrm>
          <a:prstGeom prst="rect">
            <a:avLst/>
          </a:prstGeom>
          <a:noFill/>
        </p:spPr>
        <p:txBody>
          <a:bodyPr wrap="square" rtlCol="0">
            <a:spAutoFit/>
          </a:bodyPr>
          <a:lstStyle/>
          <a:p>
            <a:pPr algn="ctr"/>
            <a:r>
              <a:rPr lang="en-US" sz="1100" dirty="0"/>
              <a:t>Edgefield County Mental Health</a:t>
            </a:r>
          </a:p>
        </p:txBody>
      </p:sp>
      <p:sp>
        <p:nvSpPr>
          <p:cNvPr id="27" name="TextBox 26">
            <a:extLst>
              <a:ext uri="{FF2B5EF4-FFF2-40B4-BE49-F238E27FC236}">
                <a16:creationId xmlns:a16="http://schemas.microsoft.com/office/drawing/2014/main" id="{1B597A7F-C5CF-3B2D-78E3-B75A99D1BFFF}"/>
              </a:ext>
            </a:extLst>
          </p:cNvPr>
          <p:cNvSpPr txBox="1"/>
          <p:nvPr/>
        </p:nvSpPr>
        <p:spPr>
          <a:xfrm>
            <a:off x="5654969" y="8242300"/>
            <a:ext cx="1139532" cy="612864"/>
          </a:xfrm>
          <a:prstGeom prst="rect">
            <a:avLst/>
          </a:prstGeom>
          <a:noFill/>
        </p:spPr>
        <p:txBody>
          <a:bodyPr wrap="square" rtlCol="0">
            <a:spAutoFit/>
          </a:bodyPr>
          <a:lstStyle/>
          <a:p>
            <a:pPr algn="ctr"/>
            <a:r>
              <a:rPr lang="en-US" sz="1100" dirty="0"/>
              <a:t>Edgefield</a:t>
            </a:r>
          </a:p>
          <a:p>
            <a:pPr algn="ctr"/>
            <a:r>
              <a:rPr lang="en-US" sz="1100" dirty="0"/>
              <a:t> County </a:t>
            </a:r>
          </a:p>
          <a:p>
            <a:pPr algn="ctr"/>
            <a:r>
              <a:rPr lang="en-US" sz="1100" dirty="0"/>
              <a:t>Dentists</a:t>
            </a:r>
          </a:p>
        </p:txBody>
      </p:sp>
      <p:sp>
        <p:nvSpPr>
          <p:cNvPr id="28" name="TextBox 27">
            <a:extLst>
              <a:ext uri="{FF2B5EF4-FFF2-40B4-BE49-F238E27FC236}">
                <a16:creationId xmlns:a16="http://schemas.microsoft.com/office/drawing/2014/main" id="{C34C7694-DDDC-17EE-C8DE-ED34C0CEC55B}"/>
              </a:ext>
            </a:extLst>
          </p:cNvPr>
          <p:cNvSpPr txBox="1"/>
          <p:nvPr/>
        </p:nvSpPr>
        <p:spPr>
          <a:xfrm>
            <a:off x="5531600" y="6861150"/>
            <a:ext cx="1365853" cy="600164"/>
          </a:xfrm>
          <a:prstGeom prst="rect">
            <a:avLst/>
          </a:prstGeom>
          <a:noFill/>
        </p:spPr>
        <p:txBody>
          <a:bodyPr wrap="square" rtlCol="0">
            <a:spAutoFit/>
          </a:bodyPr>
          <a:lstStyle/>
          <a:p>
            <a:pPr algn="ctr"/>
            <a:r>
              <a:rPr lang="en-US" sz="1100" dirty="0"/>
              <a:t>Peachtree Medical and Edgefield County Hospital</a:t>
            </a:r>
          </a:p>
        </p:txBody>
      </p:sp>
      <p:sp>
        <p:nvSpPr>
          <p:cNvPr id="30" name="TextBox 29">
            <a:extLst>
              <a:ext uri="{FF2B5EF4-FFF2-40B4-BE49-F238E27FC236}">
                <a16:creationId xmlns:a16="http://schemas.microsoft.com/office/drawing/2014/main" id="{4C2BFFB1-E626-955B-AE3E-E9ACC63ED9B8}"/>
              </a:ext>
            </a:extLst>
          </p:cNvPr>
          <p:cNvSpPr txBox="1"/>
          <p:nvPr/>
        </p:nvSpPr>
        <p:spPr>
          <a:xfrm>
            <a:off x="5777296" y="2444079"/>
            <a:ext cx="889684" cy="1277273"/>
          </a:xfrm>
          <a:prstGeom prst="rect">
            <a:avLst/>
          </a:prstGeom>
          <a:noFill/>
        </p:spPr>
        <p:txBody>
          <a:bodyPr wrap="square" rtlCol="0">
            <a:spAutoFit/>
          </a:bodyPr>
          <a:lstStyle/>
          <a:p>
            <a:pPr algn="ctr"/>
            <a:r>
              <a:rPr lang="en-US" sz="1100" dirty="0"/>
              <a:t>Child Care Centers, Private </a:t>
            </a:r>
            <a:r>
              <a:rPr lang="en-US" sz="1100" dirty="0" err="1"/>
              <a:t>Preschoolsand</a:t>
            </a:r>
            <a:r>
              <a:rPr lang="en-US" sz="1100" dirty="0"/>
              <a:t> </a:t>
            </a:r>
          </a:p>
          <a:p>
            <a:pPr algn="ctr"/>
            <a:r>
              <a:rPr lang="en-US" sz="1100" dirty="0"/>
              <a:t>Family Homes</a:t>
            </a:r>
          </a:p>
        </p:txBody>
      </p:sp>
      <p:sp>
        <p:nvSpPr>
          <p:cNvPr id="31" name="TextBox 30">
            <a:extLst>
              <a:ext uri="{FF2B5EF4-FFF2-40B4-BE49-F238E27FC236}">
                <a16:creationId xmlns:a16="http://schemas.microsoft.com/office/drawing/2014/main" id="{1A7DD019-1E0F-ADB9-6D20-F47E305C47B4}"/>
              </a:ext>
            </a:extLst>
          </p:cNvPr>
          <p:cNvSpPr txBox="1"/>
          <p:nvPr/>
        </p:nvSpPr>
        <p:spPr>
          <a:xfrm>
            <a:off x="1541609" y="5378976"/>
            <a:ext cx="1151608" cy="938719"/>
          </a:xfrm>
          <a:prstGeom prst="rect">
            <a:avLst/>
          </a:prstGeom>
          <a:noFill/>
        </p:spPr>
        <p:txBody>
          <a:bodyPr wrap="square" rtlCol="0">
            <a:spAutoFit/>
          </a:bodyPr>
          <a:lstStyle/>
          <a:p>
            <a:pPr algn="ctr"/>
            <a:r>
              <a:rPr lang="en-US" sz="1100" dirty="0"/>
              <a:t>Medicaid Transportation and Peach Blossom Express</a:t>
            </a:r>
          </a:p>
        </p:txBody>
      </p:sp>
      <p:sp>
        <p:nvSpPr>
          <p:cNvPr id="2" name="TextBox 1">
            <a:extLst>
              <a:ext uri="{FF2B5EF4-FFF2-40B4-BE49-F238E27FC236}">
                <a16:creationId xmlns:a16="http://schemas.microsoft.com/office/drawing/2014/main" id="{A854DC6E-5094-562A-EB95-8207B5DE9822}"/>
              </a:ext>
            </a:extLst>
          </p:cNvPr>
          <p:cNvSpPr txBox="1"/>
          <p:nvPr/>
        </p:nvSpPr>
        <p:spPr>
          <a:xfrm>
            <a:off x="4429038" y="2044412"/>
            <a:ext cx="1454531" cy="600164"/>
          </a:xfrm>
          <a:prstGeom prst="rect">
            <a:avLst/>
          </a:prstGeom>
          <a:noFill/>
        </p:spPr>
        <p:txBody>
          <a:bodyPr wrap="square" rtlCol="0">
            <a:spAutoFit/>
          </a:bodyPr>
          <a:lstStyle/>
          <a:p>
            <a:pPr algn="ctr"/>
            <a:r>
              <a:rPr lang="en-US" sz="1100" dirty="0"/>
              <a:t>Piedmont </a:t>
            </a:r>
          </a:p>
          <a:p>
            <a:pPr algn="ctr"/>
            <a:r>
              <a:rPr lang="en-US" sz="1100" dirty="0"/>
              <a:t>Technical </a:t>
            </a:r>
          </a:p>
          <a:p>
            <a:pPr algn="ctr"/>
            <a:r>
              <a:rPr lang="en-US" sz="1100" dirty="0"/>
              <a:t>College</a:t>
            </a:r>
          </a:p>
        </p:txBody>
      </p:sp>
      <p:sp>
        <p:nvSpPr>
          <p:cNvPr id="6" name="TextBox 5">
            <a:extLst>
              <a:ext uri="{FF2B5EF4-FFF2-40B4-BE49-F238E27FC236}">
                <a16:creationId xmlns:a16="http://schemas.microsoft.com/office/drawing/2014/main" id="{C53250EF-1D10-4D51-3FCD-6664F0D058E3}"/>
              </a:ext>
            </a:extLst>
          </p:cNvPr>
          <p:cNvSpPr txBox="1"/>
          <p:nvPr/>
        </p:nvSpPr>
        <p:spPr>
          <a:xfrm>
            <a:off x="4511969" y="3948869"/>
            <a:ext cx="3437777" cy="1107996"/>
          </a:xfrm>
          <a:prstGeom prst="rect">
            <a:avLst/>
          </a:prstGeom>
          <a:noFill/>
        </p:spPr>
        <p:txBody>
          <a:bodyPr wrap="square" rtlCol="0">
            <a:spAutoFit/>
          </a:bodyPr>
          <a:lstStyle/>
          <a:p>
            <a:pPr algn="ctr"/>
            <a:r>
              <a:rPr lang="en-US" sz="1100" dirty="0"/>
              <a:t>Afterschool </a:t>
            </a:r>
          </a:p>
          <a:p>
            <a:pPr algn="ctr"/>
            <a:r>
              <a:rPr lang="en-US" sz="1100" dirty="0"/>
              <a:t>programs </a:t>
            </a:r>
          </a:p>
          <a:p>
            <a:pPr algn="ctr"/>
            <a:r>
              <a:rPr lang="en-US" sz="1100" dirty="0"/>
              <a:t>(Women in Unity </a:t>
            </a:r>
          </a:p>
          <a:p>
            <a:pPr algn="ctr"/>
            <a:r>
              <a:rPr lang="en-US" sz="1100" dirty="0"/>
              <a:t>and </a:t>
            </a:r>
          </a:p>
          <a:p>
            <a:pPr algn="ctr"/>
            <a:r>
              <a:rPr lang="en-US" sz="1100" dirty="0"/>
              <a:t>Good News </a:t>
            </a:r>
          </a:p>
          <a:p>
            <a:pPr algn="ctr"/>
            <a:r>
              <a:rPr lang="en-US" sz="1100" dirty="0"/>
              <a:t>Club)</a:t>
            </a:r>
          </a:p>
        </p:txBody>
      </p:sp>
      <p:sp>
        <p:nvSpPr>
          <p:cNvPr id="22" name="TextBox 21">
            <a:extLst>
              <a:ext uri="{FF2B5EF4-FFF2-40B4-BE49-F238E27FC236}">
                <a16:creationId xmlns:a16="http://schemas.microsoft.com/office/drawing/2014/main" id="{0949B36C-5835-9AF4-C5C9-648926C15763}"/>
              </a:ext>
            </a:extLst>
          </p:cNvPr>
          <p:cNvSpPr txBox="1"/>
          <p:nvPr/>
        </p:nvSpPr>
        <p:spPr>
          <a:xfrm>
            <a:off x="467232" y="4636320"/>
            <a:ext cx="1247284" cy="938719"/>
          </a:xfrm>
          <a:prstGeom prst="rect">
            <a:avLst/>
          </a:prstGeom>
          <a:noFill/>
        </p:spPr>
        <p:txBody>
          <a:bodyPr wrap="square" rtlCol="0">
            <a:spAutoFit/>
          </a:bodyPr>
          <a:lstStyle/>
          <a:p>
            <a:pPr algn="ctr"/>
            <a:r>
              <a:rPr lang="en-US" sz="1100" dirty="0"/>
              <a:t>Edgefield County Churches Helping Others (ECCHO)</a:t>
            </a:r>
          </a:p>
        </p:txBody>
      </p:sp>
      <p:sp>
        <p:nvSpPr>
          <p:cNvPr id="23" name="TextBox 22">
            <a:extLst>
              <a:ext uri="{FF2B5EF4-FFF2-40B4-BE49-F238E27FC236}">
                <a16:creationId xmlns:a16="http://schemas.microsoft.com/office/drawing/2014/main" id="{FAF023CD-640C-131F-D740-E1A97361C018}"/>
              </a:ext>
            </a:extLst>
          </p:cNvPr>
          <p:cNvSpPr txBox="1"/>
          <p:nvPr/>
        </p:nvSpPr>
        <p:spPr>
          <a:xfrm>
            <a:off x="1451199" y="4016925"/>
            <a:ext cx="1344360" cy="769441"/>
          </a:xfrm>
          <a:prstGeom prst="rect">
            <a:avLst/>
          </a:prstGeom>
          <a:noFill/>
        </p:spPr>
        <p:txBody>
          <a:bodyPr wrap="square" rtlCol="0">
            <a:spAutoFit/>
          </a:bodyPr>
          <a:lstStyle/>
          <a:p>
            <a:pPr algn="ctr"/>
            <a:r>
              <a:rPr lang="en-US" sz="1100" dirty="0"/>
              <a:t>Johnston Food Bank and </a:t>
            </a:r>
          </a:p>
          <a:p>
            <a:pPr algn="ctr"/>
            <a:r>
              <a:rPr lang="en-US" sz="1100" dirty="0"/>
              <a:t>Blessing </a:t>
            </a:r>
          </a:p>
          <a:p>
            <a:pPr algn="ctr"/>
            <a:r>
              <a:rPr lang="en-US" sz="1100" dirty="0"/>
              <a:t>Boxes</a:t>
            </a:r>
          </a:p>
        </p:txBody>
      </p:sp>
      <p:sp>
        <p:nvSpPr>
          <p:cNvPr id="29" name="TextBox 28">
            <a:extLst>
              <a:ext uri="{FF2B5EF4-FFF2-40B4-BE49-F238E27FC236}">
                <a16:creationId xmlns:a16="http://schemas.microsoft.com/office/drawing/2014/main" id="{660C9B37-77EA-9B56-3AC0-8D099D9F76F8}"/>
              </a:ext>
            </a:extLst>
          </p:cNvPr>
          <p:cNvSpPr txBox="1"/>
          <p:nvPr/>
        </p:nvSpPr>
        <p:spPr>
          <a:xfrm>
            <a:off x="292100" y="6018534"/>
            <a:ext cx="1610042" cy="938719"/>
          </a:xfrm>
          <a:prstGeom prst="rect">
            <a:avLst/>
          </a:prstGeom>
          <a:noFill/>
        </p:spPr>
        <p:txBody>
          <a:bodyPr wrap="square" rtlCol="0">
            <a:spAutoFit/>
          </a:bodyPr>
          <a:lstStyle/>
          <a:p>
            <a:pPr algn="ctr"/>
            <a:r>
              <a:rPr lang="en-US" sz="1100" dirty="0"/>
              <a:t>Websites like </a:t>
            </a:r>
          </a:p>
          <a:p>
            <a:pPr algn="ctr"/>
            <a:r>
              <a:rPr lang="en-US" sz="1100" dirty="0"/>
              <a:t>First Five, </a:t>
            </a:r>
          </a:p>
          <a:p>
            <a:pPr algn="ctr"/>
            <a:r>
              <a:rPr lang="en-US" sz="1100" dirty="0"/>
              <a:t>SC Thrive, </a:t>
            </a:r>
          </a:p>
          <a:p>
            <a:pPr algn="ctr"/>
            <a:r>
              <a:rPr lang="en-US" sz="1100" dirty="0"/>
              <a:t>and Family </a:t>
            </a:r>
          </a:p>
          <a:p>
            <a:pPr algn="ctr"/>
            <a:r>
              <a:rPr lang="en-US" sz="1100" dirty="0"/>
              <a:t>Connection</a:t>
            </a:r>
          </a:p>
        </p:txBody>
      </p:sp>
      <p:sp>
        <p:nvSpPr>
          <p:cNvPr id="32" name="TextBox 31">
            <a:extLst>
              <a:ext uri="{FF2B5EF4-FFF2-40B4-BE49-F238E27FC236}">
                <a16:creationId xmlns:a16="http://schemas.microsoft.com/office/drawing/2014/main" id="{5BA5788D-6D9E-322F-0226-C21C6C82FA38}"/>
              </a:ext>
            </a:extLst>
          </p:cNvPr>
          <p:cNvSpPr txBox="1"/>
          <p:nvPr/>
        </p:nvSpPr>
        <p:spPr>
          <a:xfrm>
            <a:off x="1451199" y="8375795"/>
            <a:ext cx="1377216" cy="430887"/>
          </a:xfrm>
          <a:prstGeom prst="rect">
            <a:avLst/>
          </a:prstGeom>
          <a:noFill/>
        </p:spPr>
        <p:txBody>
          <a:bodyPr wrap="square" rtlCol="0">
            <a:spAutoFit/>
          </a:bodyPr>
          <a:lstStyle/>
          <a:p>
            <a:pPr algn="ctr"/>
            <a:r>
              <a:rPr lang="en-US" sz="1100" dirty="0"/>
              <a:t>BabyNet and </a:t>
            </a:r>
          </a:p>
          <a:p>
            <a:pPr algn="ctr"/>
            <a:r>
              <a:rPr lang="en-US" sz="1100" dirty="0"/>
              <a:t>Child Find</a:t>
            </a:r>
          </a:p>
        </p:txBody>
      </p:sp>
      <p:sp>
        <p:nvSpPr>
          <p:cNvPr id="33" name="TextBox 32">
            <a:extLst>
              <a:ext uri="{FF2B5EF4-FFF2-40B4-BE49-F238E27FC236}">
                <a16:creationId xmlns:a16="http://schemas.microsoft.com/office/drawing/2014/main" id="{A88E40CD-2112-224A-D9D7-74FC88B1863F}"/>
              </a:ext>
            </a:extLst>
          </p:cNvPr>
          <p:cNvSpPr txBox="1"/>
          <p:nvPr/>
        </p:nvSpPr>
        <p:spPr>
          <a:xfrm>
            <a:off x="4707518" y="4376426"/>
            <a:ext cx="947451" cy="1446550"/>
          </a:xfrm>
          <a:prstGeom prst="rect">
            <a:avLst/>
          </a:prstGeom>
          <a:noFill/>
        </p:spPr>
        <p:txBody>
          <a:bodyPr wrap="square" rtlCol="0">
            <a:spAutoFit/>
          </a:bodyPr>
          <a:lstStyle/>
          <a:p>
            <a:pPr algn="ctr"/>
            <a:r>
              <a:rPr lang="en-US" sz="1100" dirty="0"/>
              <a:t>Edgefield </a:t>
            </a:r>
          </a:p>
          <a:p>
            <a:pPr algn="ctr"/>
            <a:r>
              <a:rPr lang="en-US" sz="1100" dirty="0"/>
              <a:t>County </a:t>
            </a:r>
          </a:p>
          <a:p>
            <a:pPr algn="ctr"/>
            <a:r>
              <a:rPr lang="en-US" sz="1100" dirty="0"/>
              <a:t>School District, Bettis Prep, and Wardlaw Academy</a:t>
            </a:r>
          </a:p>
        </p:txBody>
      </p:sp>
      <p:sp>
        <p:nvSpPr>
          <p:cNvPr id="34" name="TextBox 33">
            <a:extLst>
              <a:ext uri="{FF2B5EF4-FFF2-40B4-BE49-F238E27FC236}">
                <a16:creationId xmlns:a16="http://schemas.microsoft.com/office/drawing/2014/main" id="{296F9104-EA71-A772-176E-B97DAC0ADC76}"/>
              </a:ext>
            </a:extLst>
          </p:cNvPr>
          <p:cNvSpPr txBox="1"/>
          <p:nvPr/>
        </p:nvSpPr>
        <p:spPr>
          <a:xfrm>
            <a:off x="3352198" y="2792156"/>
            <a:ext cx="1647513" cy="430887"/>
          </a:xfrm>
          <a:prstGeom prst="rect">
            <a:avLst/>
          </a:prstGeom>
          <a:noFill/>
        </p:spPr>
        <p:txBody>
          <a:bodyPr wrap="square" rtlCol="0">
            <a:spAutoFit/>
          </a:bodyPr>
          <a:lstStyle/>
          <a:p>
            <a:pPr algn="ctr"/>
            <a:r>
              <a:rPr lang="en-US" sz="1100" dirty="0"/>
              <a:t>ABC </a:t>
            </a:r>
          </a:p>
          <a:p>
            <a:pPr algn="ctr"/>
            <a:r>
              <a:rPr lang="en-US" sz="1100" dirty="0"/>
              <a:t>Vouchers</a:t>
            </a:r>
          </a:p>
        </p:txBody>
      </p:sp>
      <p:sp>
        <p:nvSpPr>
          <p:cNvPr id="35" name="TextBox 34">
            <a:extLst>
              <a:ext uri="{FF2B5EF4-FFF2-40B4-BE49-F238E27FC236}">
                <a16:creationId xmlns:a16="http://schemas.microsoft.com/office/drawing/2014/main" id="{3A7983A9-5264-D006-A0CF-FFECA0972D71}"/>
              </a:ext>
            </a:extLst>
          </p:cNvPr>
          <p:cNvSpPr txBox="1"/>
          <p:nvPr/>
        </p:nvSpPr>
        <p:spPr>
          <a:xfrm>
            <a:off x="4642125" y="6156811"/>
            <a:ext cx="1049676" cy="600164"/>
          </a:xfrm>
          <a:prstGeom prst="rect">
            <a:avLst/>
          </a:prstGeom>
          <a:noFill/>
        </p:spPr>
        <p:txBody>
          <a:bodyPr wrap="square" rtlCol="0">
            <a:spAutoFit/>
          </a:bodyPr>
          <a:lstStyle/>
          <a:p>
            <a:pPr algn="ctr"/>
            <a:r>
              <a:rPr lang="en-US" sz="1100" dirty="0"/>
              <a:t>Edgefield County </a:t>
            </a:r>
          </a:p>
          <a:p>
            <a:pPr algn="ctr"/>
            <a:r>
              <a:rPr lang="en-US" sz="1100" dirty="0"/>
              <a:t>Recreation</a:t>
            </a:r>
          </a:p>
        </p:txBody>
      </p:sp>
      <p:sp>
        <p:nvSpPr>
          <p:cNvPr id="36" name="TextBox 35">
            <a:extLst>
              <a:ext uri="{FF2B5EF4-FFF2-40B4-BE49-F238E27FC236}">
                <a16:creationId xmlns:a16="http://schemas.microsoft.com/office/drawing/2014/main" id="{DC666F00-9F66-DDAB-5891-4C16818D043E}"/>
              </a:ext>
            </a:extLst>
          </p:cNvPr>
          <p:cNvSpPr txBox="1"/>
          <p:nvPr/>
        </p:nvSpPr>
        <p:spPr>
          <a:xfrm>
            <a:off x="5316462" y="5168297"/>
            <a:ext cx="1817211" cy="1272841"/>
          </a:xfrm>
          <a:prstGeom prst="rect">
            <a:avLst/>
          </a:prstGeom>
          <a:noFill/>
        </p:spPr>
        <p:txBody>
          <a:bodyPr wrap="square" rtlCol="0">
            <a:spAutoFit/>
          </a:bodyPr>
          <a:lstStyle/>
          <a:p>
            <a:pPr algn="ctr"/>
            <a:r>
              <a:rPr lang="en-US" sz="1100" dirty="0"/>
              <a:t>Edgefield </a:t>
            </a:r>
          </a:p>
          <a:p>
            <a:pPr algn="ctr"/>
            <a:r>
              <a:rPr lang="en-US" sz="1100" dirty="0"/>
              <a:t>County </a:t>
            </a:r>
          </a:p>
          <a:p>
            <a:pPr algn="ctr"/>
            <a:r>
              <a:rPr lang="en-US" sz="1100" dirty="0"/>
              <a:t>Department </a:t>
            </a:r>
          </a:p>
          <a:p>
            <a:pPr algn="ctr"/>
            <a:r>
              <a:rPr lang="en-US" sz="1100" dirty="0"/>
              <a:t>of Health and </a:t>
            </a:r>
          </a:p>
          <a:p>
            <a:pPr algn="ctr"/>
            <a:r>
              <a:rPr lang="en-US" sz="1100" dirty="0"/>
              <a:t>Human </a:t>
            </a:r>
          </a:p>
          <a:p>
            <a:pPr algn="ctr"/>
            <a:r>
              <a:rPr lang="en-US" sz="1100" dirty="0"/>
              <a:t>Services </a:t>
            </a:r>
          </a:p>
          <a:p>
            <a:pPr algn="ctr"/>
            <a:r>
              <a:rPr lang="en-US" sz="1100" dirty="0"/>
              <a:t>(DHHS)</a:t>
            </a:r>
          </a:p>
        </p:txBody>
      </p:sp>
      <p:sp>
        <p:nvSpPr>
          <p:cNvPr id="37" name="TextBox 36">
            <a:extLst>
              <a:ext uri="{FF2B5EF4-FFF2-40B4-BE49-F238E27FC236}">
                <a16:creationId xmlns:a16="http://schemas.microsoft.com/office/drawing/2014/main" id="{AAB0D9E7-1E76-DDF8-7235-5592F943504B}"/>
              </a:ext>
            </a:extLst>
          </p:cNvPr>
          <p:cNvSpPr txBox="1"/>
          <p:nvPr/>
        </p:nvSpPr>
        <p:spPr>
          <a:xfrm>
            <a:off x="2271963" y="7592406"/>
            <a:ext cx="1700986" cy="430887"/>
          </a:xfrm>
          <a:prstGeom prst="rect">
            <a:avLst/>
          </a:prstGeom>
          <a:noFill/>
        </p:spPr>
        <p:txBody>
          <a:bodyPr wrap="square" rtlCol="0">
            <a:spAutoFit/>
          </a:bodyPr>
          <a:lstStyle/>
          <a:p>
            <a:pPr algn="ctr"/>
            <a:r>
              <a:rPr lang="en-US" sz="1100" dirty="0"/>
              <a:t>Blessed </a:t>
            </a:r>
          </a:p>
          <a:p>
            <a:pPr algn="ctr"/>
            <a:r>
              <a:rPr lang="en-US" sz="1100" dirty="0" err="1"/>
              <a:t>Bedz</a:t>
            </a:r>
            <a:endParaRPr lang="en-US" sz="1100" dirty="0"/>
          </a:p>
        </p:txBody>
      </p:sp>
      <p:sp>
        <p:nvSpPr>
          <p:cNvPr id="38" name="TextBox 37">
            <a:extLst>
              <a:ext uri="{FF2B5EF4-FFF2-40B4-BE49-F238E27FC236}">
                <a16:creationId xmlns:a16="http://schemas.microsoft.com/office/drawing/2014/main" id="{CAC1C37F-2C08-61D0-60A2-122797371BB8}"/>
              </a:ext>
            </a:extLst>
          </p:cNvPr>
          <p:cNvSpPr txBox="1"/>
          <p:nvPr/>
        </p:nvSpPr>
        <p:spPr>
          <a:xfrm>
            <a:off x="3477941" y="8190258"/>
            <a:ext cx="1427189" cy="769441"/>
          </a:xfrm>
          <a:prstGeom prst="rect">
            <a:avLst/>
          </a:prstGeom>
          <a:noFill/>
        </p:spPr>
        <p:txBody>
          <a:bodyPr wrap="square" rtlCol="0">
            <a:spAutoFit/>
          </a:bodyPr>
          <a:lstStyle/>
          <a:p>
            <a:pPr algn="ctr"/>
            <a:r>
              <a:rPr lang="en-US" sz="1100" dirty="0"/>
              <a:t>Faith and</a:t>
            </a:r>
          </a:p>
          <a:p>
            <a:pPr algn="ctr"/>
            <a:r>
              <a:rPr lang="en-US" sz="1100" dirty="0"/>
              <a:t>Community </a:t>
            </a:r>
          </a:p>
          <a:p>
            <a:pPr algn="ctr"/>
            <a:r>
              <a:rPr lang="en-US" sz="1100" dirty="0"/>
              <a:t>Groups and </a:t>
            </a:r>
          </a:p>
          <a:p>
            <a:pPr algn="ctr"/>
            <a:r>
              <a:rPr lang="en-US" sz="1100" dirty="0"/>
              <a:t>Services</a:t>
            </a:r>
          </a:p>
        </p:txBody>
      </p:sp>
    </p:spTree>
    <p:extLst>
      <p:ext uri="{BB962C8B-B14F-4D97-AF65-F5344CB8AC3E}">
        <p14:creationId xmlns:p14="http://schemas.microsoft.com/office/powerpoint/2010/main" val="3236130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9"/>
        <p:cNvGrpSpPr/>
        <p:nvPr/>
      </p:nvGrpSpPr>
      <p:grpSpPr>
        <a:xfrm>
          <a:off x="0" y="0"/>
          <a:ext cx="0" cy="0"/>
          <a:chOff x="0" y="0"/>
          <a:chExt cx="0" cy="0"/>
        </a:xfrm>
      </p:grpSpPr>
      <p:sp>
        <p:nvSpPr>
          <p:cNvPr id="430" name="Google Shape;430;g144b2f9d726_0_53"/>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sp>
        <p:nvSpPr>
          <p:cNvPr id="431" name="Google Shape;431;g144b2f9d726_0_53"/>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a:solidFill>
                  <a:srgbClr val="029DB6"/>
                </a:solidFill>
                <a:latin typeface="Montserrat"/>
                <a:ea typeface="Montserrat"/>
                <a:cs typeface="Montserrat"/>
                <a:sym typeface="Montserrat"/>
              </a:rPr>
              <a:t>Priorities: </a:t>
            </a:r>
            <a:r>
              <a:rPr lang="en-US" sz="2400">
                <a:solidFill>
                  <a:srgbClr val="029DB6"/>
                </a:solidFill>
                <a:latin typeface="Montserrat"/>
                <a:ea typeface="Montserrat"/>
                <a:cs typeface="Montserrat"/>
                <a:sym typeface="Montserrat"/>
              </a:rPr>
              <a:t>Summary</a:t>
            </a:r>
            <a:endParaRPr>
              <a:latin typeface="Montserrat"/>
              <a:ea typeface="Montserrat"/>
              <a:cs typeface="Montserrat"/>
              <a:sym typeface="Montserrat"/>
            </a:endParaRPr>
          </a:p>
        </p:txBody>
      </p:sp>
      <p:sp>
        <p:nvSpPr>
          <p:cNvPr id="432" name="Google Shape;432;g144b2f9d726_0_53"/>
          <p:cNvSpPr/>
          <p:nvPr/>
        </p:nvSpPr>
        <p:spPr>
          <a:xfrm>
            <a:off x="518160" y="1632170"/>
            <a:ext cx="6400800" cy="6810600"/>
          </a:xfrm>
          <a:prstGeom prst="rect">
            <a:avLst/>
          </a:prstGeom>
          <a:noFill/>
          <a:ln>
            <a:noFill/>
          </a:ln>
        </p:spPr>
        <p:txBody>
          <a:bodyPr spcFirstLastPara="1" wrap="square" lIns="91425" tIns="45700" rIns="91425" bIns="45700" anchor="t" anchorCtr="0">
            <a:noAutofit/>
          </a:bodyPr>
          <a:lstStyle/>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1. Increase Community Awareness of Available Resources</a:t>
            </a:r>
            <a:endParaRPr dirty="0"/>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2. Provide More Opportunities for Parent Education</a:t>
            </a:r>
            <a:endParaRPr dirty="0"/>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3. Assist Childcare Centers with Quality Training and Improvements and Provide Assistance for Families to Afford Quality Child Care</a:t>
            </a:r>
            <a:endParaRPr dirty="0"/>
          </a:p>
          <a:p>
            <a:pPr marL="342900" marR="0" lvl="0" indent="-241300" algn="l" rtl="0">
              <a:lnSpc>
                <a:spcPct val="114000"/>
              </a:lnSpc>
              <a:spcBef>
                <a:spcPts val="0"/>
              </a:spcBef>
              <a:spcAft>
                <a:spcPts val="0"/>
              </a:spcAft>
              <a:buClr>
                <a:srgbClr val="000000"/>
              </a:buClr>
              <a:buSzPts val="1600"/>
              <a:buFont typeface="Roboto"/>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4. Provide Tutoring to Children Identified With Needing Extra Support to Master Age/Grade Level Skills</a:t>
            </a:r>
            <a:endParaRPr dirty="0"/>
          </a:p>
          <a:p>
            <a:pPr marL="342900" marR="0" lvl="0" indent="-241300" algn="l" rtl="0">
              <a:lnSpc>
                <a:spcPct val="114000"/>
              </a:lnSpc>
              <a:spcBef>
                <a:spcPts val="0"/>
              </a:spcBef>
              <a:spcAft>
                <a:spcPts val="0"/>
              </a:spcAft>
              <a:buClr>
                <a:srgbClr val="000000"/>
              </a:buClr>
              <a:buSzPts val="1600"/>
              <a:buFont typeface="Roboto"/>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endParaRPr sz="1600" dirty="0">
              <a:solidFill>
                <a:srgbClr val="000000"/>
              </a:solidFill>
              <a:latin typeface="Roboto"/>
              <a:ea typeface="Roboto"/>
              <a:cs typeface="Roboto"/>
              <a:sym typeface="Roboto"/>
            </a:endParaRPr>
          </a:p>
        </p:txBody>
      </p:sp>
      <p:pic>
        <p:nvPicPr>
          <p:cNvPr id="2" name="Picture 1" descr="A picture containing text, person, family, several&#10;&#10;Description automatically generated">
            <a:extLst>
              <a:ext uri="{FF2B5EF4-FFF2-40B4-BE49-F238E27FC236}">
                <a16:creationId xmlns:a16="http://schemas.microsoft.com/office/drawing/2014/main" id="{AF35FA3D-26D0-FAF5-F4FD-5297359DBDC6}"/>
              </a:ext>
            </a:extLst>
          </p:cNvPr>
          <p:cNvPicPr>
            <a:picLocks noChangeAspect="1"/>
          </p:cNvPicPr>
          <p:nvPr/>
        </p:nvPicPr>
        <p:blipFill>
          <a:blip r:embed="rId4"/>
          <a:stretch>
            <a:fillRect/>
          </a:stretch>
        </p:blipFill>
        <p:spPr>
          <a:xfrm rot="5400000">
            <a:off x="-105972" y="5343280"/>
            <a:ext cx="4141568" cy="3106176"/>
          </a:xfrm>
          <a:prstGeom prst="rect">
            <a:avLst/>
          </a:prstGeom>
        </p:spPr>
      </p:pic>
      <p:sp>
        <p:nvSpPr>
          <p:cNvPr id="3" name="TextBox 2">
            <a:extLst>
              <a:ext uri="{FF2B5EF4-FFF2-40B4-BE49-F238E27FC236}">
                <a16:creationId xmlns:a16="http://schemas.microsoft.com/office/drawing/2014/main" id="{B034E25F-272D-A21D-8F56-C4D292846887}"/>
              </a:ext>
            </a:extLst>
          </p:cNvPr>
          <p:cNvSpPr txBox="1"/>
          <p:nvPr/>
        </p:nvSpPr>
        <p:spPr>
          <a:xfrm>
            <a:off x="3797302" y="5803900"/>
            <a:ext cx="2908298" cy="2523768"/>
          </a:xfrm>
          <a:prstGeom prst="rect">
            <a:avLst/>
          </a:prstGeom>
          <a:noFill/>
        </p:spPr>
        <p:txBody>
          <a:bodyPr wrap="square" rtlCol="0">
            <a:spAutoFit/>
          </a:bodyPr>
          <a:lstStyle/>
          <a:p>
            <a:r>
              <a:rPr lang="en-US" sz="1600" dirty="0">
                <a:latin typeface="Roboto" panose="02000000000000000000" pitchFamily="2" charset="0"/>
                <a:ea typeface="Roboto" panose="02000000000000000000" pitchFamily="2" charset="0"/>
                <a:cs typeface="Roboto" panose="02000000000000000000" pitchFamily="2" charset="0"/>
              </a:rPr>
              <a:t>“I am definitely going to take</a:t>
            </a:r>
          </a:p>
          <a:p>
            <a:r>
              <a:rPr lang="en-US" sz="1600" dirty="0">
                <a:latin typeface="Roboto" panose="02000000000000000000" pitchFamily="2" charset="0"/>
                <a:ea typeface="Roboto" panose="02000000000000000000" pitchFamily="2" charset="0"/>
                <a:cs typeface="Roboto" panose="02000000000000000000" pitchFamily="2" charset="0"/>
              </a:rPr>
              <a:t>back the information and resources that were shared </a:t>
            </a:r>
          </a:p>
          <a:p>
            <a:r>
              <a:rPr lang="en-US" sz="1600" dirty="0">
                <a:latin typeface="Roboto" panose="02000000000000000000" pitchFamily="2" charset="0"/>
                <a:ea typeface="Roboto" panose="02000000000000000000" pitchFamily="2" charset="0"/>
                <a:cs typeface="Roboto" panose="02000000000000000000" pitchFamily="2" charset="0"/>
              </a:rPr>
              <a:t>during this meeting.”</a:t>
            </a:r>
          </a:p>
          <a:p>
            <a:endParaRPr lang="en-US" sz="1600" dirty="0">
              <a:latin typeface="Roboto" panose="02000000000000000000" pitchFamily="2" charset="0"/>
              <a:ea typeface="Roboto" panose="02000000000000000000" pitchFamily="2" charset="0"/>
              <a:cs typeface="Roboto" panose="02000000000000000000" pitchFamily="2" charset="0"/>
            </a:endParaRPr>
          </a:p>
          <a:p>
            <a:r>
              <a:rPr lang="en-US" sz="1600" dirty="0">
                <a:latin typeface="Roboto" panose="02000000000000000000" pitchFamily="2" charset="0"/>
                <a:ea typeface="Roboto" panose="02000000000000000000" pitchFamily="2" charset="0"/>
                <a:cs typeface="Roboto" panose="02000000000000000000" pitchFamily="2" charset="0"/>
              </a:rPr>
              <a:t>Gladys Mason,</a:t>
            </a:r>
          </a:p>
          <a:p>
            <a:r>
              <a:rPr lang="en-US" sz="1600" dirty="0">
                <a:latin typeface="Roboto" panose="02000000000000000000" pitchFamily="2" charset="0"/>
                <a:ea typeface="Roboto" panose="02000000000000000000" pitchFamily="2" charset="0"/>
                <a:cs typeface="Roboto" panose="02000000000000000000" pitchFamily="2" charset="0"/>
              </a:rPr>
              <a:t>Investigator,</a:t>
            </a:r>
          </a:p>
          <a:p>
            <a:r>
              <a:rPr lang="en-US" sz="1600" dirty="0">
                <a:latin typeface="Roboto" panose="02000000000000000000" pitchFamily="2" charset="0"/>
                <a:ea typeface="Roboto" panose="02000000000000000000" pitchFamily="2" charset="0"/>
                <a:cs typeface="Roboto" panose="02000000000000000000" pitchFamily="2" charset="0"/>
              </a:rPr>
              <a:t>Edgefield County </a:t>
            </a:r>
          </a:p>
          <a:p>
            <a:r>
              <a:rPr lang="en-US" sz="1600" dirty="0">
                <a:latin typeface="Roboto" panose="02000000000000000000" pitchFamily="2" charset="0"/>
                <a:ea typeface="Roboto" panose="02000000000000000000" pitchFamily="2" charset="0"/>
                <a:cs typeface="Roboto" panose="02000000000000000000" pitchFamily="2" charset="0"/>
              </a:rPr>
              <a:t>Sheriff’s Office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5"/>
        <p:cNvGrpSpPr/>
        <p:nvPr/>
      </p:nvGrpSpPr>
      <p:grpSpPr>
        <a:xfrm>
          <a:off x="0" y="0"/>
          <a:ext cx="0" cy="0"/>
          <a:chOff x="0" y="0"/>
          <a:chExt cx="0" cy="0"/>
        </a:xfrm>
      </p:grpSpPr>
      <p:sp>
        <p:nvSpPr>
          <p:cNvPr id="446" name="Google Shape;446;g164bde17ea5_0_125"/>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a:p>
        </p:txBody>
      </p:sp>
      <p:sp>
        <p:nvSpPr>
          <p:cNvPr id="447" name="Google Shape;447;g164bde17ea5_0_125"/>
          <p:cNvSpPr txBox="1"/>
          <p:nvPr/>
        </p:nvSpPr>
        <p:spPr>
          <a:xfrm>
            <a:off x="579060" y="353756"/>
            <a:ext cx="6400800" cy="97868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One: Increase Community Awareness of Available Resources</a:t>
            </a:r>
            <a:endParaRPr dirty="0"/>
          </a:p>
        </p:txBody>
      </p:sp>
      <p:sp>
        <p:nvSpPr>
          <p:cNvPr id="448" name="Google Shape;448;g164bde17ea5_0_125"/>
          <p:cNvSpPr txBox="1"/>
          <p:nvPr/>
        </p:nvSpPr>
        <p:spPr>
          <a:xfrm>
            <a:off x="457188" y="1715024"/>
            <a:ext cx="6354972" cy="19697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chemeClr val="dk1"/>
                </a:solidFill>
                <a:latin typeface="Montserrat"/>
                <a:ea typeface="Montserrat"/>
                <a:cs typeface="Montserrat"/>
                <a:sym typeface="Montserrat"/>
              </a:rPr>
              <a:t>35% of Parents and 36% of Community Partners state that Resources in our Community are Hard to Locate, Cannot Locate, or are Unsure of How to Locate</a:t>
            </a:r>
            <a:endParaRPr sz="2000" b="1" dirty="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lang="en-US" dirty="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US" dirty="0">
                <a:solidFill>
                  <a:schemeClr val="dk1"/>
                </a:solidFill>
                <a:latin typeface="Montserrat"/>
                <a:ea typeface="Montserrat"/>
                <a:cs typeface="Montserrat"/>
                <a:sym typeface="Montserrat"/>
              </a:rPr>
              <a:t>Data Source: Edgefield County First Steps Needs and Resources Assessment, January – February 2023</a:t>
            </a:r>
            <a:endParaRPr dirty="0">
              <a:solidFill>
                <a:schemeClr val="dk1"/>
              </a:solidFill>
              <a:latin typeface="Montserrat"/>
              <a:ea typeface="Montserrat"/>
              <a:cs typeface="Montserrat"/>
              <a:sym typeface="Montserrat"/>
            </a:endParaRPr>
          </a:p>
        </p:txBody>
      </p:sp>
      <p:sp>
        <p:nvSpPr>
          <p:cNvPr id="451" name="Google Shape;451;g164bde17ea5_0_125"/>
          <p:cNvSpPr txBox="1"/>
          <p:nvPr/>
        </p:nvSpPr>
        <p:spPr>
          <a:xfrm>
            <a:off x="579060" y="4660900"/>
            <a:ext cx="2849940" cy="37856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Roboto"/>
                <a:ea typeface="Roboto"/>
                <a:cs typeface="Roboto"/>
                <a:sym typeface="Roboto"/>
              </a:rPr>
              <a:t>“This needs assessment was very informative. Even though I have been in this county all my life, I learned of many resources for families I did not know. Also, my thoughts of what I learned is that we need to communicate more and in a variety of ways to let families know what is available.”</a:t>
            </a:r>
          </a:p>
          <a:p>
            <a:pPr marL="0" marR="0" lvl="0" indent="0" algn="l" rtl="0">
              <a:spcBef>
                <a:spcPts val="0"/>
              </a:spcBef>
              <a:spcAft>
                <a:spcPts val="0"/>
              </a:spcAft>
              <a:buNone/>
            </a:pPr>
            <a:endParaRPr lang="en-US" sz="1600" dirty="0">
              <a:solidFill>
                <a:schemeClr val="dk1"/>
              </a:solidFill>
              <a:latin typeface="Roboto"/>
              <a:ea typeface="Roboto"/>
              <a:cs typeface="Roboto"/>
              <a:sym typeface="Roboto"/>
            </a:endParaRPr>
          </a:p>
          <a:p>
            <a:pPr marL="0" marR="0" lvl="0" indent="0" algn="l" rtl="0">
              <a:spcBef>
                <a:spcPts val="0"/>
              </a:spcBef>
              <a:spcAft>
                <a:spcPts val="0"/>
              </a:spcAft>
              <a:buNone/>
            </a:pPr>
            <a:r>
              <a:rPr lang="en-US" sz="1600" dirty="0">
                <a:solidFill>
                  <a:schemeClr val="dk1"/>
                </a:solidFill>
                <a:latin typeface="Roboto"/>
                <a:ea typeface="Roboto"/>
                <a:cs typeface="Roboto"/>
                <a:sym typeface="Roboto"/>
              </a:rPr>
              <a:t>Dr. Sallie Cooks,</a:t>
            </a:r>
          </a:p>
          <a:p>
            <a:pPr marL="0" marR="0" lvl="0" indent="0" algn="l" rtl="0">
              <a:spcBef>
                <a:spcPts val="0"/>
              </a:spcBef>
              <a:spcAft>
                <a:spcPts val="0"/>
              </a:spcAft>
              <a:buNone/>
            </a:pPr>
            <a:r>
              <a:rPr lang="en-US" sz="1600" dirty="0">
                <a:solidFill>
                  <a:schemeClr val="dk1"/>
                </a:solidFill>
                <a:latin typeface="Roboto"/>
                <a:ea typeface="Roboto"/>
                <a:cs typeface="Roboto"/>
                <a:sym typeface="Roboto"/>
              </a:rPr>
              <a:t>Mt. Canaan Baptist Church</a:t>
            </a:r>
          </a:p>
          <a:p>
            <a:pPr marL="0" marR="0" lvl="0" indent="0" algn="l" rtl="0">
              <a:spcBef>
                <a:spcPts val="0"/>
              </a:spcBef>
              <a:spcAft>
                <a:spcPts val="0"/>
              </a:spcAft>
              <a:buNone/>
            </a:pPr>
            <a:r>
              <a:rPr lang="en-US" sz="1600" dirty="0">
                <a:solidFill>
                  <a:schemeClr val="dk1"/>
                </a:solidFill>
                <a:latin typeface="Roboto"/>
                <a:ea typeface="Roboto"/>
                <a:cs typeface="Roboto"/>
                <a:sym typeface="Roboto"/>
              </a:rPr>
              <a:t>Power One Family Ministries</a:t>
            </a:r>
          </a:p>
        </p:txBody>
      </p:sp>
      <p:pic>
        <p:nvPicPr>
          <p:cNvPr id="1026" name="Picture 2" descr="Community Resources for Children - GuideStar Profile">
            <a:extLst>
              <a:ext uri="{FF2B5EF4-FFF2-40B4-BE49-F238E27FC236}">
                <a16:creationId xmlns:a16="http://schemas.microsoft.com/office/drawing/2014/main" id="{CC32C7CA-4898-4405-7C0F-52AD894840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2" y="4606483"/>
            <a:ext cx="2691886" cy="35938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5"/>
        <p:cNvGrpSpPr/>
        <p:nvPr/>
      </p:nvGrpSpPr>
      <p:grpSpPr>
        <a:xfrm>
          <a:off x="0" y="0"/>
          <a:ext cx="0" cy="0"/>
          <a:chOff x="0" y="0"/>
          <a:chExt cx="0" cy="0"/>
        </a:xfrm>
      </p:grpSpPr>
      <p:sp>
        <p:nvSpPr>
          <p:cNvPr id="456" name="Google Shape;456;g144b2f9d726_0_23"/>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
        <p:nvSpPr>
          <p:cNvPr id="457" name="Google Shape;457;g144b2f9d726_0_23"/>
          <p:cNvSpPr txBox="1"/>
          <p:nvPr/>
        </p:nvSpPr>
        <p:spPr>
          <a:xfrm>
            <a:off x="457188" y="191108"/>
            <a:ext cx="6522672" cy="97868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Two: Provide Opportunities for Parent Education and Support</a:t>
            </a:r>
            <a:endParaRPr dirty="0"/>
          </a:p>
        </p:txBody>
      </p:sp>
      <p:sp>
        <p:nvSpPr>
          <p:cNvPr id="458" name="Google Shape;458;g144b2f9d726_0_23"/>
          <p:cNvSpPr txBox="1"/>
          <p:nvPr/>
        </p:nvSpPr>
        <p:spPr>
          <a:xfrm>
            <a:off x="457188" y="1715024"/>
            <a:ext cx="6400800" cy="21851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chemeClr val="dk1"/>
                </a:solidFill>
                <a:latin typeface="Montserrat"/>
                <a:ea typeface="Montserrat"/>
                <a:cs typeface="Montserrat"/>
                <a:sym typeface="Montserrat"/>
              </a:rPr>
              <a:t>84% of Community Partners state that parents needing parenting skills are one of the top 3 reasons why children are not ready for school.</a:t>
            </a:r>
            <a:endParaRPr sz="2000" b="1" dirty="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lang="en-US" dirty="0">
              <a:solidFill>
                <a:schemeClr val="dk1"/>
              </a:solidFill>
              <a:latin typeface="Montserrat"/>
              <a:ea typeface="Montserrat"/>
              <a:cs typeface="Montserrat"/>
              <a:sym typeface="Montserrat"/>
            </a:endParaRPr>
          </a:p>
          <a:p>
            <a:r>
              <a:rPr lang="en-US" dirty="0">
                <a:solidFill>
                  <a:schemeClr val="dk1"/>
                </a:solidFill>
                <a:latin typeface="Montserrat"/>
                <a:ea typeface="Montserrat"/>
                <a:cs typeface="Montserrat"/>
                <a:sym typeface="Montserrat"/>
              </a:rPr>
              <a:t>Data Source: Edgefield County First Steps Needs and Resources Assessment, January – February 2023</a:t>
            </a:r>
          </a:p>
          <a:p>
            <a:pPr marL="0" marR="0" lvl="0" indent="0" algn="l" rtl="0">
              <a:spcBef>
                <a:spcPts val="0"/>
              </a:spcBef>
              <a:spcAft>
                <a:spcPts val="0"/>
              </a:spcAft>
              <a:buNone/>
            </a:pPr>
            <a:endParaRPr dirty="0">
              <a:solidFill>
                <a:schemeClr val="dk1"/>
              </a:solidFill>
              <a:latin typeface="Montserrat"/>
              <a:ea typeface="Montserrat"/>
              <a:cs typeface="Montserrat"/>
              <a:sym typeface="Montserrat"/>
            </a:endParaRPr>
          </a:p>
        </p:txBody>
      </p:sp>
      <p:sp>
        <p:nvSpPr>
          <p:cNvPr id="460" name="Google Shape;460;g144b2f9d726_0_23"/>
          <p:cNvSpPr txBox="1"/>
          <p:nvPr/>
        </p:nvSpPr>
        <p:spPr>
          <a:xfrm>
            <a:off x="558800" y="4953000"/>
            <a:ext cx="2946400" cy="25545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Roboto"/>
                <a:ea typeface="Roboto"/>
                <a:cs typeface="Roboto"/>
                <a:sym typeface="Roboto"/>
              </a:rPr>
              <a:t>Additional information from the Edgefield County First Steps Needs Assessment included data showing that nearly 30% of parents and over 60% of community partners would like to see Edgefield County First Steps offer parenting programs in the community. </a:t>
            </a:r>
            <a:endParaRPr sz="1600" dirty="0">
              <a:solidFill>
                <a:schemeClr val="dk1"/>
              </a:solidFill>
              <a:latin typeface="Roboto"/>
              <a:ea typeface="Roboto"/>
              <a:cs typeface="Roboto"/>
              <a:sym typeface="Roboto"/>
            </a:endParaRPr>
          </a:p>
        </p:txBody>
      </p:sp>
      <p:sp>
        <p:nvSpPr>
          <p:cNvPr id="2" name="AutoShape 2">
            <a:extLst>
              <a:ext uri="{FF2B5EF4-FFF2-40B4-BE49-F238E27FC236}">
                <a16:creationId xmlns:a16="http://schemas.microsoft.com/office/drawing/2014/main" id="{94089FEF-80C6-9400-28BA-EB033C452F19}"/>
              </a:ext>
            </a:extLst>
          </p:cNvPr>
          <p:cNvSpPr>
            <a:spLocks noChangeAspect="1" noChangeArrowheads="1"/>
          </p:cNvSpPr>
          <p:nvPr/>
        </p:nvSpPr>
        <p:spPr bwMode="auto">
          <a:xfrm>
            <a:off x="3505200" y="4648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Google Shape;346;g164bde17ea5_0_81">
            <a:extLst>
              <a:ext uri="{FF2B5EF4-FFF2-40B4-BE49-F238E27FC236}">
                <a16:creationId xmlns:a16="http://schemas.microsoft.com/office/drawing/2014/main" id="{DF6EB2B8-9665-045C-2E0B-852E2E61D2B6}"/>
              </a:ext>
            </a:extLst>
          </p:cNvPr>
          <p:cNvPicPr preferRelativeResize="0"/>
          <p:nvPr/>
        </p:nvPicPr>
        <p:blipFill>
          <a:blip r:embed="rId4">
            <a:alphaModFix/>
          </a:blip>
          <a:stretch>
            <a:fillRect/>
          </a:stretch>
        </p:blipFill>
        <p:spPr>
          <a:xfrm>
            <a:off x="3657600" y="4445424"/>
            <a:ext cx="3322260" cy="344075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5"/>
        <p:cNvGrpSpPr/>
        <p:nvPr/>
      </p:nvGrpSpPr>
      <p:grpSpPr>
        <a:xfrm>
          <a:off x="0" y="0"/>
          <a:ext cx="0" cy="0"/>
          <a:chOff x="0" y="0"/>
          <a:chExt cx="0" cy="0"/>
        </a:xfrm>
      </p:grpSpPr>
      <p:sp>
        <p:nvSpPr>
          <p:cNvPr id="466" name="Google Shape;466;g144b2f9d726_0_31"/>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sp>
        <p:nvSpPr>
          <p:cNvPr id="467" name="Google Shape;467;g144b2f9d726_0_31"/>
          <p:cNvSpPr txBox="1"/>
          <p:nvPr/>
        </p:nvSpPr>
        <p:spPr>
          <a:xfrm>
            <a:off x="457188" y="191108"/>
            <a:ext cx="6522672" cy="97868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Three: Quality and Affordable Child Care </a:t>
            </a:r>
            <a:endParaRPr lang="en-US" dirty="0"/>
          </a:p>
        </p:txBody>
      </p:sp>
      <p:sp>
        <p:nvSpPr>
          <p:cNvPr id="468" name="Google Shape;468;g144b2f9d726_0_31"/>
          <p:cNvSpPr txBox="1"/>
          <p:nvPr/>
        </p:nvSpPr>
        <p:spPr>
          <a:xfrm>
            <a:off x="457188" y="1715024"/>
            <a:ext cx="6400800" cy="18466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chemeClr val="dk1"/>
                </a:solidFill>
                <a:latin typeface="Montserrat"/>
                <a:ea typeface="Montserrat"/>
                <a:cs typeface="Montserrat"/>
                <a:sym typeface="Montserrat"/>
              </a:rPr>
              <a:t>The three licensed child care centers (apart from Early Head Start/Head Start) in Edgefield County are either still pending their ABC rating, or are rated as a C level. </a:t>
            </a:r>
          </a:p>
          <a:p>
            <a:pPr marL="0" marR="0" lvl="0" indent="0" algn="l" rtl="0">
              <a:spcBef>
                <a:spcPts val="0"/>
              </a:spcBef>
              <a:spcAft>
                <a:spcPts val="0"/>
              </a:spcAft>
              <a:buNone/>
            </a:pPr>
            <a:endParaRPr sz="2000" b="1" dirty="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US" dirty="0">
                <a:solidFill>
                  <a:schemeClr val="dk1"/>
                </a:solidFill>
                <a:latin typeface="Montserrat"/>
                <a:ea typeface="Montserrat"/>
                <a:cs typeface="Montserrat"/>
                <a:sym typeface="Montserrat"/>
              </a:rPr>
              <a:t>Data Source: SCDSS ABC Quality Ratings</a:t>
            </a:r>
            <a:endParaRPr dirty="0">
              <a:solidFill>
                <a:schemeClr val="dk1"/>
              </a:solidFill>
              <a:latin typeface="Montserrat"/>
              <a:ea typeface="Montserrat"/>
              <a:cs typeface="Montserrat"/>
              <a:sym typeface="Montserrat"/>
            </a:endParaRPr>
          </a:p>
        </p:txBody>
      </p:sp>
      <p:pic>
        <p:nvPicPr>
          <p:cNvPr id="2050" name="Picture 2" descr="Quality Childcare added a new photo. - Quality Childcare">
            <a:extLst>
              <a:ext uri="{FF2B5EF4-FFF2-40B4-BE49-F238E27FC236}">
                <a16:creationId xmlns:a16="http://schemas.microsoft.com/office/drawing/2014/main" id="{366C1CFF-7746-DE5A-AFD2-278C5E93D6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7400" y="6017946"/>
            <a:ext cx="2082800" cy="204723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DBCCBE2-106B-3D92-0604-C5DAA1DC865C}"/>
              </a:ext>
            </a:extLst>
          </p:cNvPr>
          <p:cNvSpPr txBox="1"/>
          <p:nvPr/>
        </p:nvSpPr>
        <p:spPr>
          <a:xfrm>
            <a:off x="457188" y="3860800"/>
            <a:ext cx="6629412" cy="1323439"/>
          </a:xfrm>
          <a:prstGeom prst="rect">
            <a:avLst/>
          </a:prstGeom>
          <a:noFill/>
        </p:spPr>
        <p:txBody>
          <a:bodyPr wrap="square" rtlCol="0">
            <a:spAutoFit/>
          </a:bodyPr>
          <a:lstStyle/>
          <a:p>
            <a:r>
              <a:rPr lang="en-US" sz="1600" dirty="0">
                <a:latin typeface="Roboto" panose="02000000000000000000" pitchFamily="2" charset="0"/>
                <a:ea typeface="Roboto" panose="02000000000000000000" pitchFamily="2" charset="0"/>
                <a:cs typeface="Roboto" panose="02000000000000000000" pitchFamily="2" charset="0"/>
              </a:rPr>
              <a:t>75% of parents rate the cost of child care in Edgefield County as somewhat high or high</a:t>
            </a:r>
          </a:p>
          <a:p>
            <a:endParaRPr lang="en-US" sz="1600" dirty="0">
              <a:latin typeface="Roboto" panose="02000000000000000000" pitchFamily="2" charset="0"/>
              <a:ea typeface="Roboto" panose="02000000000000000000" pitchFamily="2" charset="0"/>
              <a:cs typeface="Roboto" panose="02000000000000000000" pitchFamily="2" charset="0"/>
            </a:endParaRPr>
          </a:p>
          <a:p>
            <a:r>
              <a:rPr lang="en-US" sz="1600" dirty="0">
                <a:latin typeface="Roboto" panose="02000000000000000000" pitchFamily="2" charset="0"/>
                <a:ea typeface="Roboto" panose="02000000000000000000" pitchFamily="2" charset="0"/>
                <a:cs typeface="Roboto" panose="02000000000000000000" pitchFamily="2" charset="0"/>
              </a:rPr>
              <a:t>57% of parents responded they would like affordable quality child care to be a priority for Edgefield County First Steps</a:t>
            </a:r>
          </a:p>
        </p:txBody>
      </p:sp>
      <p:sp>
        <p:nvSpPr>
          <p:cNvPr id="3" name="TextBox 2">
            <a:extLst>
              <a:ext uri="{FF2B5EF4-FFF2-40B4-BE49-F238E27FC236}">
                <a16:creationId xmlns:a16="http://schemas.microsoft.com/office/drawing/2014/main" id="{79342573-C358-7EC9-19F1-2AE105339620}"/>
              </a:ext>
            </a:extLst>
          </p:cNvPr>
          <p:cNvSpPr txBox="1"/>
          <p:nvPr/>
        </p:nvSpPr>
        <p:spPr>
          <a:xfrm>
            <a:off x="503040" y="5638799"/>
            <a:ext cx="3637160" cy="3539430"/>
          </a:xfrm>
          <a:prstGeom prst="rect">
            <a:avLst/>
          </a:prstGeom>
          <a:noFill/>
        </p:spPr>
        <p:txBody>
          <a:bodyPr wrap="square" rtlCol="0">
            <a:spAutoFit/>
          </a:bodyPr>
          <a:lstStyle/>
          <a:p>
            <a:r>
              <a:rPr lang="en-US" sz="1600" dirty="0">
                <a:latin typeface="Roboto" panose="02000000000000000000" pitchFamily="2" charset="0"/>
                <a:ea typeface="Roboto" panose="02000000000000000000" pitchFamily="2" charset="0"/>
                <a:cs typeface="Roboto" panose="02000000000000000000" pitchFamily="2" charset="0"/>
              </a:rPr>
              <a:t>“After gaining custody of my two grandsons, I didn’t know what we were going to do. If it wasn’t for Edgefield County First Steps, we would have been </a:t>
            </a:r>
            <a:r>
              <a:rPr lang="en-US" sz="1600" dirty="0" err="1">
                <a:latin typeface="Roboto" panose="02000000000000000000" pitchFamily="2" charset="0"/>
                <a:ea typeface="Roboto" panose="02000000000000000000" pitchFamily="2" charset="0"/>
                <a:cs typeface="Roboto" panose="02000000000000000000" pitchFamily="2" charset="0"/>
              </a:rPr>
              <a:t>been</a:t>
            </a:r>
            <a:r>
              <a:rPr lang="en-US" sz="1600" dirty="0">
                <a:latin typeface="Roboto" panose="02000000000000000000" pitchFamily="2" charset="0"/>
                <a:ea typeface="Roboto" panose="02000000000000000000" pitchFamily="2" charset="0"/>
                <a:cs typeface="Roboto" panose="02000000000000000000" pitchFamily="2" charset="0"/>
              </a:rPr>
              <a:t> in a bad situation. They have helped tremendously with providing us scholarships for daycare so we could continue to work to provide for our family. We cannot be more grateful.” </a:t>
            </a:r>
          </a:p>
          <a:p>
            <a:endParaRPr lang="en-US" sz="1600" dirty="0">
              <a:latin typeface="Roboto" panose="02000000000000000000" pitchFamily="2" charset="0"/>
              <a:ea typeface="Roboto" panose="02000000000000000000" pitchFamily="2" charset="0"/>
              <a:cs typeface="Roboto" panose="02000000000000000000" pitchFamily="2" charset="0"/>
            </a:endParaRPr>
          </a:p>
          <a:p>
            <a:r>
              <a:rPr lang="en-US" sz="1600" dirty="0">
                <a:latin typeface="Roboto" panose="02000000000000000000" pitchFamily="2" charset="0"/>
                <a:ea typeface="Roboto" panose="02000000000000000000" pitchFamily="2" charset="0"/>
                <a:cs typeface="Roboto" panose="02000000000000000000" pitchFamily="2" charset="0"/>
              </a:rPr>
              <a:t>Vivian </a:t>
            </a:r>
            <a:r>
              <a:rPr lang="en-US" sz="1600" dirty="0" err="1">
                <a:latin typeface="Roboto" panose="02000000000000000000" pitchFamily="2" charset="0"/>
                <a:ea typeface="Roboto" panose="02000000000000000000" pitchFamily="2" charset="0"/>
                <a:cs typeface="Roboto" panose="02000000000000000000" pitchFamily="2" charset="0"/>
              </a:rPr>
              <a:t>McGurn</a:t>
            </a:r>
            <a:r>
              <a:rPr lang="en-US" sz="1600" dirty="0">
                <a:latin typeface="Roboto" panose="02000000000000000000" pitchFamily="2" charset="0"/>
                <a:ea typeface="Roboto" panose="02000000000000000000" pitchFamily="2" charset="0"/>
                <a:cs typeface="Roboto" panose="02000000000000000000" pitchFamily="2" charset="0"/>
              </a:rPr>
              <a:t>, Grandmother, Edgefield County First Steps Scholarship recipient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5"/>
        <p:cNvGrpSpPr/>
        <p:nvPr/>
      </p:nvGrpSpPr>
      <p:grpSpPr>
        <a:xfrm>
          <a:off x="0" y="0"/>
          <a:ext cx="0" cy="0"/>
          <a:chOff x="0" y="0"/>
          <a:chExt cx="0" cy="0"/>
        </a:xfrm>
      </p:grpSpPr>
      <p:sp>
        <p:nvSpPr>
          <p:cNvPr id="466" name="Google Shape;466;g144b2f9d726_0_31"/>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sp>
        <p:nvSpPr>
          <p:cNvPr id="467" name="Google Shape;467;g144b2f9d726_0_31"/>
          <p:cNvSpPr txBox="1"/>
          <p:nvPr/>
        </p:nvSpPr>
        <p:spPr>
          <a:xfrm>
            <a:off x="411360" y="0"/>
            <a:ext cx="6568500" cy="1421887"/>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Four: Provide Tutoring and Support for Children to Master Age-Appropriate and/or Grade Level Skills </a:t>
            </a:r>
            <a:endParaRPr lang="en-US" dirty="0"/>
          </a:p>
        </p:txBody>
      </p:sp>
      <p:sp>
        <p:nvSpPr>
          <p:cNvPr id="468" name="Google Shape;468;g144b2f9d726_0_31"/>
          <p:cNvSpPr txBox="1"/>
          <p:nvPr/>
        </p:nvSpPr>
        <p:spPr>
          <a:xfrm>
            <a:off x="411360" y="1676924"/>
            <a:ext cx="6400800" cy="14465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chemeClr val="dk1"/>
                </a:solidFill>
                <a:latin typeface="Montserrat"/>
                <a:ea typeface="Montserrat"/>
                <a:cs typeface="Montserrat"/>
                <a:sym typeface="Montserrat"/>
              </a:rPr>
              <a:t>Only 30% of Edgefield County Kindergarteners demonstrate Readiness on the Most Recent SC Kindergarten Readiness Assessment</a:t>
            </a:r>
          </a:p>
          <a:p>
            <a:pPr marL="0" marR="0" lvl="0" indent="0" algn="l" rtl="0">
              <a:spcBef>
                <a:spcPts val="0"/>
              </a:spcBef>
              <a:spcAft>
                <a:spcPts val="0"/>
              </a:spcAft>
              <a:buNone/>
            </a:pPr>
            <a:endParaRPr lang="en-US" dirty="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US" dirty="0">
                <a:solidFill>
                  <a:schemeClr val="dk1"/>
                </a:solidFill>
                <a:latin typeface="Montserrat"/>
                <a:ea typeface="Montserrat"/>
                <a:cs typeface="Montserrat"/>
                <a:sym typeface="Montserrat"/>
              </a:rPr>
              <a:t>Data Source: South Carolina Education Oversight Committee</a:t>
            </a:r>
            <a:endParaRPr dirty="0">
              <a:solidFill>
                <a:schemeClr val="dk1"/>
              </a:solidFill>
              <a:latin typeface="Montserrat"/>
              <a:ea typeface="Montserrat"/>
              <a:cs typeface="Montserrat"/>
              <a:sym typeface="Montserrat"/>
            </a:endParaRPr>
          </a:p>
        </p:txBody>
      </p:sp>
      <p:pic>
        <p:nvPicPr>
          <p:cNvPr id="3" name="Picture 2" descr="A picture containing shape&#10;&#10;Description automatically generated">
            <a:extLst>
              <a:ext uri="{FF2B5EF4-FFF2-40B4-BE49-F238E27FC236}">
                <a16:creationId xmlns:a16="http://schemas.microsoft.com/office/drawing/2014/main" id="{60C3897A-F891-218F-6B9A-89A44D5178E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6293451"/>
            <a:ext cx="3518192" cy="2418889"/>
          </a:xfrm>
          <a:prstGeom prst="rect">
            <a:avLst/>
          </a:prstGeom>
        </p:spPr>
      </p:pic>
      <p:sp>
        <p:nvSpPr>
          <p:cNvPr id="5" name="TextBox 4">
            <a:extLst>
              <a:ext uri="{FF2B5EF4-FFF2-40B4-BE49-F238E27FC236}">
                <a16:creationId xmlns:a16="http://schemas.microsoft.com/office/drawing/2014/main" id="{C83BCF2C-9DC2-C42B-BAD1-E5CBAB1FD1D6}"/>
              </a:ext>
            </a:extLst>
          </p:cNvPr>
          <p:cNvSpPr txBox="1"/>
          <p:nvPr/>
        </p:nvSpPr>
        <p:spPr>
          <a:xfrm>
            <a:off x="411360" y="3378470"/>
            <a:ext cx="6065640" cy="1969770"/>
          </a:xfrm>
          <a:prstGeom prst="rect">
            <a:avLst/>
          </a:prstGeom>
          <a:noFill/>
        </p:spPr>
        <p:txBody>
          <a:bodyPr wrap="square">
            <a:spAutoFit/>
          </a:bodyPr>
          <a:lstStyle/>
          <a:p>
            <a:pPr marL="0" marR="0" lvl="0" indent="0" algn="l" rtl="0">
              <a:spcBef>
                <a:spcPts val="0"/>
              </a:spcBef>
              <a:spcAft>
                <a:spcPts val="0"/>
              </a:spcAft>
              <a:buNone/>
            </a:pPr>
            <a:r>
              <a:rPr lang="en-US" sz="2000" b="1" dirty="0">
                <a:solidFill>
                  <a:schemeClr val="dk1"/>
                </a:solidFill>
                <a:latin typeface="Montserrat"/>
                <a:ea typeface="Montserrat"/>
                <a:cs typeface="Montserrat"/>
                <a:sym typeface="Montserrat"/>
              </a:rPr>
              <a:t>64% of Parents and 55% of community partners state that they would like tutoring programs for young children to be priority for Edgefield County First Steps</a:t>
            </a:r>
          </a:p>
          <a:p>
            <a:pPr marL="0" marR="0" lvl="0" indent="0" algn="l" rtl="0">
              <a:spcBef>
                <a:spcPts val="0"/>
              </a:spcBef>
              <a:spcAft>
                <a:spcPts val="0"/>
              </a:spcAft>
              <a:buNone/>
            </a:pPr>
            <a:endParaRPr lang="en-US" dirty="0">
              <a:solidFill>
                <a:schemeClr val="dk1"/>
              </a:solidFill>
              <a:latin typeface="Montserrat"/>
              <a:ea typeface="Montserrat"/>
              <a:cs typeface="Montserrat"/>
              <a:sym typeface="Montserrat"/>
            </a:endParaRPr>
          </a:p>
          <a:p>
            <a:pPr marL="0" marR="0" lvl="0" indent="0" algn="l" rtl="0">
              <a:spcBef>
                <a:spcPts val="0"/>
              </a:spcBef>
              <a:spcAft>
                <a:spcPts val="0"/>
              </a:spcAft>
              <a:buNone/>
            </a:pPr>
            <a:r>
              <a:rPr lang="en-US" dirty="0">
                <a:solidFill>
                  <a:schemeClr val="dk1"/>
                </a:solidFill>
                <a:latin typeface="Montserrat"/>
                <a:ea typeface="Montserrat"/>
                <a:cs typeface="Montserrat"/>
                <a:sym typeface="Montserrat"/>
              </a:rPr>
              <a:t>Data Source: Edgefield County First Steps Needs and Resources Assessment, January – February 2023</a:t>
            </a:r>
          </a:p>
        </p:txBody>
      </p:sp>
      <p:pic>
        <p:nvPicPr>
          <p:cNvPr id="7" name="Picture 6" descr="A picture containing text, person, child, indoor&#10;&#10;Description automatically generated">
            <a:extLst>
              <a:ext uri="{FF2B5EF4-FFF2-40B4-BE49-F238E27FC236}">
                <a16:creationId xmlns:a16="http://schemas.microsoft.com/office/drawing/2014/main" id="{139B72E3-7998-36D0-C18A-A76B358DD360}"/>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167260" y="6493468"/>
            <a:ext cx="3644900" cy="2050257"/>
          </a:xfrm>
          <a:prstGeom prst="rect">
            <a:avLst/>
          </a:prstGeom>
        </p:spPr>
      </p:pic>
    </p:spTree>
    <p:extLst>
      <p:ext uri="{BB962C8B-B14F-4D97-AF65-F5344CB8AC3E}">
        <p14:creationId xmlns:p14="http://schemas.microsoft.com/office/powerpoint/2010/main" val="1677119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6"/>
        <p:cNvGrpSpPr/>
        <p:nvPr/>
      </p:nvGrpSpPr>
      <p:grpSpPr>
        <a:xfrm>
          <a:off x="0" y="0"/>
          <a:ext cx="0" cy="0"/>
          <a:chOff x="0" y="0"/>
          <a:chExt cx="0" cy="0"/>
        </a:xfrm>
      </p:grpSpPr>
      <p:sp>
        <p:nvSpPr>
          <p:cNvPr id="477" name="Google Shape;477;g144b2f9d726_0_42"/>
          <p:cNvSpPr txBox="1">
            <a:spLocks noGrp="1"/>
          </p:cNvSpPr>
          <p:nvPr>
            <p:ph type="sldNum" idx="12"/>
          </p:nvPr>
        </p:nvSpPr>
        <p:spPr>
          <a:xfrm>
            <a:off x="5248210" y="8861267"/>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
        <p:nvSpPr>
          <p:cNvPr id="478" name="Google Shape;478;g144b2f9d726_0_42"/>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a:solidFill>
                  <a:srgbClr val="029DB6"/>
                </a:solidFill>
                <a:latin typeface="Montserrat"/>
                <a:ea typeface="Montserrat"/>
                <a:cs typeface="Montserrat"/>
                <a:sym typeface="Montserrat"/>
              </a:rPr>
              <a:t>Next Steps</a:t>
            </a:r>
            <a:endParaRPr b="1">
              <a:latin typeface="Montserrat"/>
              <a:ea typeface="Montserrat"/>
              <a:cs typeface="Montserrat"/>
              <a:sym typeface="Montserrat"/>
            </a:endParaRPr>
          </a:p>
        </p:txBody>
      </p:sp>
      <p:sp>
        <p:nvSpPr>
          <p:cNvPr id="479" name="Google Shape;479;g144b2f9d726_0_42" descr="timeline "/>
          <p:cNvSpPr/>
          <p:nvPr/>
        </p:nvSpPr>
        <p:spPr>
          <a:xfrm rot="-5400000">
            <a:off x="1545664" y="3486154"/>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E7E6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a:solidFill>
                <a:srgbClr val="FFFFFF"/>
              </a:solidFill>
              <a:latin typeface="Roboto"/>
              <a:ea typeface="Roboto"/>
              <a:cs typeface="Roboto"/>
              <a:sym typeface="Roboto"/>
            </a:endParaRPr>
          </a:p>
        </p:txBody>
      </p:sp>
      <p:sp>
        <p:nvSpPr>
          <p:cNvPr id="480" name="Google Shape;480;g144b2f9d726_0_42"/>
          <p:cNvSpPr txBox="1"/>
          <p:nvPr/>
        </p:nvSpPr>
        <p:spPr>
          <a:xfrm>
            <a:off x="4338312" y="2140175"/>
            <a:ext cx="2555700" cy="226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a:solidFill>
                  <a:srgbClr val="0D8195"/>
                </a:solidFill>
                <a:latin typeface="Montserrat"/>
                <a:ea typeface="Montserrat"/>
                <a:cs typeface="Montserrat"/>
                <a:sym typeface="Montserrat"/>
              </a:rPr>
              <a:t>PLAN</a:t>
            </a:r>
            <a:endParaRPr sz="1200" b="1">
              <a:solidFill>
                <a:srgbClr val="0D8195"/>
              </a:solidFill>
            </a:endParaRPr>
          </a:p>
        </p:txBody>
      </p:sp>
      <p:sp>
        <p:nvSpPr>
          <p:cNvPr id="481" name="Google Shape;481;g144b2f9d726_0_42"/>
          <p:cNvSpPr txBox="1"/>
          <p:nvPr/>
        </p:nvSpPr>
        <p:spPr>
          <a:xfrm>
            <a:off x="4338313" y="2357126"/>
            <a:ext cx="2610600" cy="5112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a:solidFill>
                  <a:srgbClr val="000000"/>
                </a:solidFill>
                <a:latin typeface="Roboto"/>
                <a:ea typeface="Roboto"/>
                <a:cs typeface="Roboto"/>
                <a:sym typeface="Roboto"/>
              </a:rPr>
              <a:t>Write the partnership’s three-year </a:t>
            </a:r>
            <a:r>
              <a:rPr lang="en-US" sz="825">
                <a:latin typeface="Roboto"/>
                <a:ea typeface="Roboto"/>
                <a:cs typeface="Roboto"/>
                <a:sym typeface="Roboto"/>
              </a:rPr>
              <a:t>Strategic </a:t>
            </a:r>
            <a:r>
              <a:rPr lang="en-US" sz="825">
                <a:solidFill>
                  <a:srgbClr val="000000"/>
                </a:solidFill>
                <a:latin typeface="Roboto"/>
                <a:ea typeface="Roboto"/>
                <a:cs typeface="Roboto"/>
                <a:sym typeface="Roboto"/>
              </a:rPr>
              <a:t>Plan using the Needs Assessment</a:t>
            </a:r>
            <a:endParaRPr sz="825">
              <a:solidFill>
                <a:srgbClr val="000000"/>
              </a:solidFill>
              <a:latin typeface="Avenir"/>
              <a:ea typeface="Avenir"/>
              <a:cs typeface="Avenir"/>
              <a:sym typeface="Avenir"/>
            </a:endParaRPr>
          </a:p>
          <a:p>
            <a:pPr marL="0" lvl="0" indent="0" algn="l" rtl="0">
              <a:spcBef>
                <a:spcPts val="750"/>
              </a:spcBef>
              <a:spcAft>
                <a:spcPts val="0"/>
              </a:spcAft>
              <a:buNone/>
            </a:pPr>
            <a:r>
              <a:rPr lang="en-US" sz="825">
                <a:solidFill>
                  <a:srgbClr val="000000"/>
                </a:solidFill>
                <a:latin typeface="Roboto"/>
                <a:ea typeface="Roboto"/>
                <a:cs typeface="Roboto"/>
                <a:sym typeface="Roboto"/>
              </a:rPr>
              <a:t>March 2023 – May 2023 </a:t>
            </a:r>
            <a:endParaRPr sz="825">
              <a:solidFill>
                <a:srgbClr val="000000"/>
              </a:solidFill>
              <a:latin typeface="Avenir"/>
              <a:ea typeface="Avenir"/>
              <a:cs typeface="Avenir"/>
              <a:sym typeface="Avenir"/>
            </a:endParaRPr>
          </a:p>
        </p:txBody>
      </p:sp>
      <p:sp>
        <p:nvSpPr>
          <p:cNvPr id="482" name="Google Shape;482;g144b2f9d726_0_42"/>
          <p:cNvSpPr txBox="1"/>
          <p:nvPr/>
        </p:nvSpPr>
        <p:spPr>
          <a:xfrm>
            <a:off x="367887" y="3062875"/>
            <a:ext cx="24411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a:solidFill>
                  <a:srgbClr val="0D8195"/>
                </a:solidFill>
                <a:latin typeface="Montserrat"/>
                <a:ea typeface="Montserrat"/>
                <a:cs typeface="Montserrat"/>
                <a:sym typeface="Montserrat"/>
              </a:rPr>
              <a:t>APPLY</a:t>
            </a:r>
            <a:endParaRPr sz="1200" b="1">
              <a:solidFill>
                <a:srgbClr val="0D8195"/>
              </a:solidFill>
            </a:endParaRPr>
          </a:p>
        </p:txBody>
      </p:sp>
      <p:sp>
        <p:nvSpPr>
          <p:cNvPr id="483" name="Google Shape;483;g144b2f9d726_0_42"/>
          <p:cNvSpPr txBox="1"/>
          <p:nvPr/>
        </p:nvSpPr>
        <p:spPr>
          <a:xfrm>
            <a:off x="366288" y="3288540"/>
            <a:ext cx="2441100" cy="8001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a:solidFill>
                  <a:srgbClr val="000000"/>
                </a:solidFill>
                <a:latin typeface="Roboto"/>
                <a:ea typeface="Roboto"/>
                <a:cs typeface="Roboto"/>
                <a:sym typeface="Roboto"/>
              </a:rPr>
              <a:t>Utilize the </a:t>
            </a:r>
            <a:r>
              <a:rPr lang="en-US" sz="825">
                <a:latin typeface="Roboto"/>
                <a:ea typeface="Roboto"/>
                <a:cs typeface="Roboto"/>
                <a:sym typeface="Roboto"/>
              </a:rPr>
              <a:t>Strategic </a:t>
            </a:r>
            <a:r>
              <a:rPr lang="en-US" sz="825">
                <a:solidFill>
                  <a:srgbClr val="000000"/>
                </a:solidFill>
                <a:latin typeface="Roboto"/>
                <a:ea typeface="Roboto"/>
                <a:cs typeface="Roboto"/>
                <a:sym typeface="Roboto"/>
              </a:rPr>
              <a:t>Plan to inform the partnership’s Annual Formula Funding Grant Application </a:t>
            </a:r>
            <a:br>
              <a:rPr lang="en-US" sz="825">
                <a:solidFill>
                  <a:srgbClr val="000000"/>
                </a:solidFill>
                <a:latin typeface="Roboto"/>
                <a:ea typeface="Roboto"/>
                <a:cs typeface="Roboto"/>
                <a:sym typeface="Roboto"/>
              </a:rPr>
            </a:br>
            <a:br>
              <a:rPr lang="en-US" sz="825">
                <a:solidFill>
                  <a:srgbClr val="000000"/>
                </a:solidFill>
                <a:latin typeface="Roboto"/>
                <a:ea typeface="Roboto"/>
                <a:cs typeface="Roboto"/>
                <a:sym typeface="Roboto"/>
              </a:rPr>
            </a:br>
            <a:r>
              <a:rPr lang="en-US" sz="825">
                <a:solidFill>
                  <a:srgbClr val="000000"/>
                </a:solidFill>
                <a:latin typeface="Roboto"/>
                <a:ea typeface="Roboto"/>
                <a:cs typeface="Roboto"/>
                <a:sym typeface="Roboto"/>
              </a:rPr>
              <a:t>May 2023, May 2024, May 2025</a:t>
            </a:r>
            <a:endParaRPr sz="825">
              <a:solidFill>
                <a:srgbClr val="000000"/>
              </a:solidFill>
              <a:latin typeface="Avenir"/>
              <a:ea typeface="Avenir"/>
              <a:cs typeface="Avenir"/>
              <a:sym typeface="Avenir"/>
            </a:endParaRPr>
          </a:p>
          <a:p>
            <a:pPr marL="0" lvl="0" indent="0" algn="r" rtl="0">
              <a:spcBef>
                <a:spcPts val="750"/>
              </a:spcBef>
              <a:spcAft>
                <a:spcPts val="0"/>
              </a:spcAft>
              <a:buNone/>
            </a:pPr>
            <a:endParaRPr sz="825">
              <a:solidFill>
                <a:srgbClr val="000000"/>
              </a:solidFill>
              <a:latin typeface="Roboto"/>
              <a:ea typeface="Roboto"/>
              <a:cs typeface="Roboto"/>
              <a:sym typeface="Roboto"/>
            </a:endParaRPr>
          </a:p>
        </p:txBody>
      </p:sp>
      <p:sp>
        <p:nvSpPr>
          <p:cNvPr id="484" name="Google Shape;484;g144b2f9d726_0_42"/>
          <p:cNvSpPr txBox="1"/>
          <p:nvPr/>
        </p:nvSpPr>
        <p:spPr>
          <a:xfrm>
            <a:off x="4335720" y="4074875"/>
            <a:ext cx="2082000" cy="211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a:solidFill>
                  <a:srgbClr val="0D8195"/>
                </a:solidFill>
                <a:latin typeface="Montserrat"/>
                <a:ea typeface="Montserrat"/>
                <a:cs typeface="Montserrat"/>
                <a:sym typeface="Montserrat"/>
              </a:rPr>
              <a:t>IMPLEMENT</a:t>
            </a:r>
            <a:endParaRPr sz="1200" b="1">
              <a:solidFill>
                <a:srgbClr val="0D8195"/>
              </a:solidFill>
            </a:endParaRPr>
          </a:p>
        </p:txBody>
      </p:sp>
      <p:sp>
        <p:nvSpPr>
          <p:cNvPr id="485" name="Google Shape;485;g144b2f9d726_0_42"/>
          <p:cNvSpPr txBox="1"/>
          <p:nvPr/>
        </p:nvSpPr>
        <p:spPr>
          <a:xfrm>
            <a:off x="4332663" y="4296475"/>
            <a:ext cx="2331300" cy="6801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a:solidFill>
                  <a:srgbClr val="000000"/>
                </a:solidFill>
                <a:latin typeface="Roboto"/>
                <a:ea typeface="Roboto"/>
                <a:cs typeface="Roboto"/>
                <a:sym typeface="Roboto"/>
              </a:rPr>
              <a:t>Execute the programs and services outlined in the </a:t>
            </a:r>
            <a:r>
              <a:rPr lang="en-US" sz="825">
                <a:latin typeface="Roboto"/>
                <a:ea typeface="Roboto"/>
                <a:cs typeface="Roboto"/>
                <a:sym typeface="Roboto"/>
              </a:rPr>
              <a:t>Strategic </a:t>
            </a:r>
            <a:r>
              <a:rPr lang="en-US" sz="825">
                <a:solidFill>
                  <a:srgbClr val="000000"/>
                </a:solidFill>
                <a:latin typeface="Roboto"/>
                <a:ea typeface="Roboto"/>
                <a:cs typeface="Roboto"/>
                <a:sym typeface="Roboto"/>
              </a:rPr>
              <a:t>Plan </a:t>
            </a:r>
            <a:br>
              <a:rPr lang="en-US" sz="825">
                <a:solidFill>
                  <a:srgbClr val="000000"/>
                </a:solidFill>
                <a:latin typeface="Roboto"/>
                <a:ea typeface="Roboto"/>
                <a:cs typeface="Roboto"/>
                <a:sym typeface="Roboto"/>
              </a:rPr>
            </a:br>
            <a:br>
              <a:rPr lang="en-US" sz="825">
                <a:solidFill>
                  <a:srgbClr val="000000"/>
                </a:solidFill>
                <a:latin typeface="Roboto"/>
                <a:ea typeface="Roboto"/>
                <a:cs typeface="Roboto"/>
                <a:sym typeface="Roboto"/>
              </a:rPr>
            </a:br>
            <a:r>
              <a:rPr lang="en-US" sz="825">
                <a:solidFill>
                  <a:srgbClr val="000000"/>
                </a:solidFill>
                <a:latin typeface="Roboto"/>
                <a:ea typeface="Roboto"/>
                <a:cs typeface="Roboto"/>
                <a:sym typeface="Roboto"/>
              </a:rPr>
              <a:t>July 2023 –June 2026</a:t>
            </a:r>
            <a:endParaRPr sz="825">
              <a:solidFill>
                <a:srgbClr val="000000"/>
              </a:solidFill>
              <a:latin typeface="Avenir"/>
              <a:ea typeface="Avenir"/>
              <a:cs typeface="Avenir"/>
              <a:sym typeface="Avenir"/>
            </a:endParaRPr>
          </a:p>
          <a:p>
            <a:pPr marL="0" lvl="0" indent="0" algn="l" rtl="0">
              <a:spcBef>
                <a:spcPts val="750"/>
              </a:spcBef>
              <a:spcAft>
                <a:spcPts val="0"/>
              </a:spcAft>
              <a:buNone/>
            </a:pPr>
            <a:endParaRPr sz="825">
              <a:solidFill>
                <a:srgbClr val="000000"/>
              </a:solidFill>
              <a:latin typeface="Roboto"/>
              <a:ea typeface="Roboto"/>
              <a:cs typeface="Roboto"/>
              <a:sym typeface="Roboto"/>
            </a:endParaRPr>
          </a:p>
        </p:txBody>
      </p:sp>
      <p:sp>
        <p:nvSpPr>
          <p:cNvPr id="486" name="Google Shape;486;g144b2f9d726_0_42"/>
          <p:cNvSpPr txBox="1"/>
          <p:nvPr/>
        </p:nvSpPr>
        <p:spPr>
          <a:xfrm>
            <a:off x="825612" y="5031775"/>
            <a:ext cx="19509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a:solidFill>
                  <a:srgbClr val="0D8195"/>
                </a:solidFill>
                <a:latin typeface="Montserrat"/>
                <a:ea typeface="Montserrat"/>
                <a:cs typeface="Montserrat"/>
                <a:sym typeface="Montserrat"/>
              </a:rPr>
              <a:t>MONITOR</a:t>
            </a:r>
            <a:endParaRPr sz="1200" b="1">
              <a:solidFill>
                <a:srgbClr val="0D8195"/>
              </a:solidFill>
            </a:endParaRPr>
          </a:p>
        </p:txBody>
      </p:sp>
      <p:sp>
        <p:nvSpPr>
          <p:cNvPr id="487" name="Google Shape;487;g144b2f9d726_0_42"/>
          <p:cNvSpPr txBox="1"/>
          <p:nvPr/>
        </p:nvSpPr>
        <p:spPr>
          <a:xfrm>
            <a:off x="824313" y="5257440"/>
            <a:ext cx="1950900" cy="7641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a:solidFill>
                  <a:srgbClr val="000000"/>
                </a:solidFill>
                <a:latin typeface="Roboto"/>
                <a:ea typeface="Roboto"/>
                <a:cs typeface="Roboto"/>
                <a:sym typeface="Roboto"/>
              </a:rPr>
              <a:t>Track the partnership’s progress on implementing programs to fidelity and on achieving the </a:t>
            </a:r>
            <a:r>
              <a:rPr lang="en-US" sz="825">
                <a:latin typeface="Roboto"/>
                <a:ea typeface="Roboto"/>
                <a:cs typeface="Roboto"/>
                <a:sym typeface="Roboto"/>
              </a:rPr>
              <a:t>Strategic </a:t>
            </a:r>
            <a:r>
              <a:rPr lang="en-US" sz="825">
                <a:solidFill>
                  <a:srgbClr val="000000"/>
                </a:solidFill>
                <a:latin typeface="Roboto"/>
                <a:ea typeface="Roboto"/>
                <a:cs typeface="Roboto"/>
                <a:sym typeface="Roboto"/>
              </a:rPr>
              <a:t>Plan</a:t>
            </a:r>
            <a:br>
              <a:rPr lang="en-US" sz="825">
                <a:solidFill>
                  <a:srgbClr val="000000"/>
                </a:solidFill>
                <a:latin typeface="Roboto"/>
                <a:ea typeface="Roboto"/>
                <a:cs typeface="Roboto"/>
                <a:sym typeface="Roboto"/>
              </a:rPr>
            </a:br>
            <a:br>
              <a:rPr lang="en-US" sz="825">
                <a:solidFill>
                  <a:srgbClr val="000000"/>
                </a:solidFill>
                <a:latin typeface="Roboto"/>
                <a:ea typeface="Roboto"/>
                <a:cs typeface="Roboto"/>
                <a:sym typeface="Roboto"/>
              </a:rPr>
            </a:br>
            <a:r>
              <a:rPr lang="en-US" sz="825">
                <a:solidFill>
                  <a:srgbClr val="000000"/>
                </a:solidFill>
                <a:latin typeface="Roboto"/>
                <a:ea typeface="Roboto"/>
                <a:cs typeface="Roboto"/>
                <a:sym typeface="Roboto"/>
              </a:rPr>
              <a:t>July 2023 – June 2026</a:t>
            </a:r>
            <a:endParaRPr sz="825">
              <a:solidFill>
                <a:srgbClr val="000000"/>
              </a:solidFill>
              <a:latin typeface="Avenir"/>
              <a:ea typeface="Avenir"/>
              <a:cs typeface="Avenir"/>
              <a:sym typeface="Avenir"/>
            </a:endParaRPr>
          </a:p>
          <a:p>
            <a:pPr marL="0" lvl="0" indent="0" algn="l" rtl="0">
              <a:spcBef>
                <a:spcPts val="750"/>
              </a:spcBef>
              <a:spcAft>
                <a:spcPts val="0"/>
              </a:spcAft>
              <a:buNone/>
            </a:pPr>
            <a:endParaRPr sz="825">
              <a:solidFill>
                <a:srgbClr val="000000"/>
              </a:solidFill>
              <a:latin typeface="Roboto"/>
              <a:ea typeface="Roboto"/>
              <a:cs typeface="Roboto"/>
              <a:sym typeface="Roboto"/>
            </a:endParaRPr>
          </a:p>
        </p:txBody>
      </p:sp>
      <p:sp>
        <p:nvSpPr>
          <p:cNvPr id="488" name="Google Shape;488;g144b2f9d726_0_42" descr="timeline "/>
          <p:cNvSpPr/>
          <p:nvPr/>
        </p:nvSpPr>
        <p:spPr>
          <a:xfrm rot="-5400000" flipH="1">
            <a:off x="1560763" y="3486396"/>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a:solidFill>
                <a:srgbClr val="FFFFFF"/>
              </a:solidFill>
              <a:latin typeface="Roboto"/>
              <a:ea typeface="Roboto"/>
              <a:cs typeface="Roboto"/>
              <a:sym typeface="Roboto"/>
            </a:endParaRPr>
          </a:p>
        </p:txBody>
      </p:sp>
      <p:sp>
        <p:nvSpPr>
          <p:cNvPr id="489" name="Google Shape;489;g144b2f9d726_0_42" descr="timeline endpoints"/>
          <p:cNvSpPr/>
          <p:nvPr/>
        </p:nvSpPr>
        <p:spPr>
          <a:xfrm rot="5400000">
            <a:off x="3540249" y="5954200"/>
            <a:ext cx="142800" cy="142800"/>
          </a:xfrm>
          <a:prstGeom prst="ellipse">
            <a:avLst/>
          </a:pr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Roboto"/>
              <a:ea typeface="Roboto"/>
              <a:cs typeface="Roboto"/>
              <a:sym typeface="Roboto"/>
            </a:endParaRPr>
          </a:p>
        </p:txBody>
      </p:sp>
      <p:pic>
        <p:nvPicPr>
          <p:cNvPr id="490" name="Google Shape;490;g144b2f9d726_0_42" descr="Icon&#10;&#10;Description automatically generated"/>
          <p:cNvPicPr preferRelativeResize="0"/>
          <p:nvPr/>
        </p:nvPicPr>
        <p:blipFill rotWithShape="1">
          <a:blip r:embed="rId4">
            <a:alphaModFix/>
          </a:blip>
          <a:srcRect/>
          <a:stretch/>
        </p:blipFill>
        <p:spPr>
          <a:xfrm rot="-5400000">
            <a:off x="3209210" y="2100094"/>
            <a:ext cx="768096" cy="768096"/>
          </a:xfrm>
          <a:prstGeom prst="rect">
            <a:avLst/>
          </a:prstGeom>
          <a:noFill/>
          <a:ln>
            <a:noFill/>
          </a:ln>
        </p:spPr>
      </p:pic>
      <p:pic>
        <p:nvPicPr>
          <p:cNvPr id="491" name="Google Shape;491;g144b2f9d726_0_42" descr="Icon&#10;&#10;Description automatically generated"/>
          <p:cNvPicPr preferRelativeResize="0"/>
          <p:nvPr/>
        </p:nvPicPr>
        <p:blipFill rotWithShape="1">
          <a:blip r:embed="rId5">
            <a:alphaModFix/>
          </a:blip>
          <a:srcRect/>
          <a:stretch/>
        </p:blipFill>
        <p:spPr>
          <a:xfrm>
            <a:off x="3214868" y="3114963"/>
            <a:ext cx="768096" cy="768096"/>
          </a:xfrm>
          <a:prstGeom prst="rect">
            <a:avLst/>
          </a:prstGeom>
          <a:noFill/>
          <a:ln>
            <a:noFill/>
          </a:ln>
        </p:spPr>
      </p:pic>
      <p:pic>
        <p:nvPicPr>
          <p:cNvPr id="492" name="Google Shape;492;g144b2f9d726_0_42" descr="Icon&#10;&#10;Description automatically generated"/>
          <p:cNvPicPr preferRelativeResize="0"/>
          <p:nvPr/>
        </p:nvPicPr>
        <p:blipFill rotWithShape="1">
          <a:blip r:embed="rId6">
            <a:alphaModFix/>
          </a:blip>
          <a:srcRect/>
          <a:stretch/>
        </p:blipFill>
        <p:spPr>
          <a:xfrm>
            <a:off x="3214868" y="4119708"/>
            <a:ext cx="768096" cy="768096"/>
          </a:xfrm>
          <a:prstGeom prst="rect">
            <a:avLst/>
          </a:prstGeom>
          <a:noFill/>
          <a:ln>
            <a:noFill/>
          </a:ln>
        </p:spPr>
      </p:pic>
      <p:pic>
        <p:nvPicPr>
          <p:cNvPr id="493" name="Google Shape;493;g144b2f9d726_0_42" descr="Icon&#10;&#10;Description automatically generated"/>
          <p:cNvPicPr preferRelativeResize="0"/>
          <p:nvPr/>
        </p:nvPicPr>
        <p:blipFill rotWithShape="1">
          <a:blip r:embed="rId7">
            <a:alphaModFix/>
          </a:blip>
          <a:srcRect/>
          <a:stretch/>
        </p:blipFill>
        <p:spPr>
          <a:xfrm>
            <a:off x="3198576" y="5124453"/>
            <a:ext cx="768096" cy="768096"/>
          </a:xfrm>
          <a:prstGeom prst="rect">
            <a:avLst/>
          </a:prstGeom>
          <a:noFill/>
          <a:ln>
            <a:noFill/>
          </a:ln>
        </p:spPr>
      </p:pic>
      <p:cxnSp>
        <p:nvCxnSpPr>
          <p:cNvPr id="494" name="Google Shape;494;g144b2f9d726_0_42"/>
          <p:cNvCxnSpPr/>
          <p:nvPr/>
        </p:nvCxnSpPr>
        <p:spPr>
          <a:xfrm rot="10800000">
            <a:off x="4157821" y="2408242"/>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495" name="Google Shape;495;g144b2f9d726_0_42"/>
          <p:cNvCxnSpPr/>
          <p:nvPr/>
        </p:nvCxnSpPr>
        <p:spPr>
          <a:xfrm rot="10800000">
            <a:off x="2999516" y="3445177"/>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496" name="Google Shape;496;g144b2f9d726_0_42"/>
          <p:cNvCxnSpPr/>
          <p:nvPr/>
        </p:nvCxnSpPr>
        <p:spPr>
          <a:xfrm rot="10800000">
            <a:off x="4157821" y="4449815"/>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497" name="Google Shape;497;g144b2f9d726_0_42"/>
          <p:cNvCxnSpPr/>
          <p:nvPr/>
        </p:nvCxnSpPr>
        <p:spPr>
          <a:xfrm rot="10800000">
            <a:off x="2999516" y="5469652"/>
            <a:ext cx="0" cy="151800"/>
          </a:xfrm>
          <a:prstGeom prst="straightConnector1">
            <a:avLst/>
          </a:prstGeom>
          <a:noFill/>
          <a:ln w="28575" cap="flat" cmpd="sng">
            <a:solidFill>
              <a:srgbClr val="E7E6E6"/>
            </a:solidFill>
            <a:prstDash val="solid"/>
            <a:miter lim="800000"/>
            <a:headEnd type="none" w="sm" len="sm"/>
            <a:tailEnd type="none" w="sm" len="sm"/>
          </a:ln>
        </p:spPr>
      </p:cxnSp>
    </p:spTree>
  </p:cSld>
  <p:clrMapOvr>
    <a:masterClrMapping/>
  </p:clrMapOvr>
</p:sld>
</file>

<file path=ppt/theme/theme1.xml><?xml version="1.0" encoding="utf-8"?>
<a:theme xmlns:a="http://schemas.openxmlformats.org/drawingml/2006/main" name="Office Theme">
  <a:themeElements>
    <a:clrScheme name="First Steps">
      <a:dk1>
        <a:srgbClr val="000000"/>
      </a:dk1>
      <a:lt1>
        <a:srgbClr val="FFFFFF"/>
      </a:lt1>
      <a:dk2>
        <a:srgbClr val="44546A"/>
      </a:dk2>
      <a:lt2>
        <a:srgbClr val="E7E6E6"/>
      </a:lt2>
      <a:accent1>
        <a:srgbClr val="0099F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413</TotalTime>
  <Words>1949</Words>
  <Application>Microsoft Office PowerPoint</Application>
  <PresentationFormat>Custom</PresentationFormat>
  <Paragraphs>235</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Roboto</vt:lpstr>
      <vt:lpstr>Montserrat</vt:lpstr>
      <vt:lpstr>Calibri</vt:lpstr>
      <vt:lpstr>Arial</vt:lpstr>
      <vt:lpstr>Montserrat Light</vt:lpstr>
      <vt:lpstr>Avenir</vt:lpstr>
      <vt:lpstr>Script MT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Moore, Beth</dc:creator>
  <cp:lastModifiedBy>Candi Lalonde</cp:lastModifiedBy>
  <cp:revision>2</cp:revision>
  <cp:lastPrinted>2023-03-01T18:44:39Z</cp:lastPrinted>
  <dcterms:created xsi:type="dcterms:W3CDTF">2019-07-03T16:44:41Z</dcterms:created>
  <dcterms:modified xsi:type="dcterms:W3CDTF">2023-03-01T18:53:16Z</dcterms:modified>
</cp:coreProperties>
</file>